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9" r:id="rId4"/>
  </p:sldMasterIdLst>
  <p:notesMasterIdLst>
    <p:notesMasterId r:id="rId16"/>
  </p:notesMasterIdLst>
  <p:sldIdLst>
    <p:sldId id="322" r:id="rId5"/>
    <p:sldId id="1338" r:id="rId6"/>
    <p:sldId id="307" r:id="rId7"/>
    <p:sldId id="315" r:id="rId8"/>
    <p:sldId id="306" r:id="rId9"/>
    <p:sldId id="1335" r:id="rId10"/>
    <p:sldId id="1646" r:id="rId11"/>
    <p:sldId id="1647" r:id="rId12"/>
    <p:sldId id="333" r:id="rId13"/>
    <p:sldId id="1339" r:id="rId14"/>
    <p:sldId id="285" r:id="rId15"/>
  </p:sldIdLst>
  <p:sldSz cx="9144000" cy="5143500" type="screen16x9"/>
  <p:notesSz cx="6735763" cy="9866313"/>
  <p:embeddedFontLst>
    <p:embeddedFont>
      <p:font typeface="Calibri" panose="020F0502020204030204" pitchFamily="34" charset="0"/>
      <p:regular r:id="rId17"/>
      <p:bold r:id="rId18"/>
      <p:italic r:id="rId19"/>
      <p:boldItalic r:id="rId20"/>
    </p:embeddedFont>
    <p:embeddedFont>
      <p:font typeface="Lato" panose="020F0502020204030203" pitchFamily="34" charset="0"/>
      <p:regular r:id="rId21"/>
      <p:bold r:id="rId22"/>
      <p:italic r:id="rId23"/>
      <p:boldItalic r:id="rId24"/>
    </p:embeddedFont>
    <p:embeddedFont>
      <p:font typeface="Lato Light" panose="020F0502020204030203" pitchFamily="34" charset="0"/>
      <p:regular r:id="rId25"/>
      <p:bold r:id="rId26"/>
      <p:italic r:id="rId27"/>
      <p:boldItalic r:id="rId28"/>
    </p:embeddedFont>
    <p:embeddedFont>
      <p:font typeface="Montserrat" panose="00000500000000000000" pitchFamily="2" charset="0"/>
      <p:regular r:id="rId29"/>
      <p:bold r:id="rId30"/>
      <p:italic r:id="rId31"/>
      <p:boldItalic r:id="rId32"/>
    </p:embeddedFont>
    <p:embeddedFont>
      <p:font typeface="Montserrat ExtraBold" panose="00000900000000000000" pitchFamily="2" charset="0"/>
      <p:bold r:id="rId33"/>
      <p:italic r:id="rId34"/>
      <p:boldItalic r:id="rId35"/>
    </p:embeddedFont>
    <p:embeddedFont>
      <p:font typeface="Oswald" panose="00000500000000000000" pitchFamily="2" charset="0"/>
      <p:regular r:id="rId36"/>
      <p:bold r:id="rId37"/>
    </p:embeddedFont>
    <p:embeddedFont>
      <p:font typeface="Proxima Nova" panose="020B0604020202020204" charset="0"/>
      <p:regular r:id="rId38"/>
      <p:bold r:id="rId39"/>
      <p:italic r:id="rId40"/>
      <p:boldItalic r:id="rId41"/>
    </p:embeddedFont>
    <p:embeddedFont>
      <p:font typeface="Proxima Nova Extrabold" panose="020B0604020202020204" charset="0"/>
      <p:bold r:id="rId42"/>
      <p:italic r:id="rId43"/>
      <p:boldItalic r:id="rId44"/>
    </p:embeddedFont>
    <p:embeddedFont>
      <p:font typeface="Proxima Nova Semibold" panose="020B060402020202020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7">
          <p15:clr>
            <a:srgbClr val="9AA0A6"/>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igid O'Reilly" initials="" lastIdx="1" clrIdx="0"/>
  <p:cmAuthor id="1" name="Brigid O'Reilly" initials="BO" lastIdx="8" clrIdx="1">
    <p:extLst>
      <p:ext uri="{19B8F6BF-5375-455C-9EA6-DF929625EA0E}">
        <p15:presenceInfo xmlns:p15="http://schemas.microsoft.com/office/powerpoint/2012/main" userId="S-1-5-21-2578196082-3231038444-3116734396-672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9FAE"/>
    <a:srgbClr val="2383CB"/>
    <a:srgbClr val="0B5394"/>
    <a:srgbClr val="5F9A84"/>
    <a:srgbClr val="38761D"/>
    <a:srgbClr val="485A68"/>
    <a:srgbClr val="CC0000"/>
    <a:srgbClr val="5D9580"/>
    <a:srgbClr val="01295C"/>
    <a:srgbClr val="4A70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33318D-F15A-42BA-BA98-5FA488944D66}">
  <a:tblStyle styleId="{B733318D-F15A-42BA-BA98-5FA488944D6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92"/>
    <p:restoredTop sz="93307" autoAdjust="0"/>
  </p:normalViewPr>
  <p:slideViewPr>
    <p:cSldViewPr snapToGrid="0">
      <p:cViewPr varScale="1">
        <p:scale>
          <a:sx n="82" d="100"/>
          <a:sy n="82" d="100"/>
        </p:scale>
        <p:origin x="1012" y="40"/>
      </p:cViewPr>
      <p:guideLst>
        <p:guide orient="horz" pos="227"/>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font" Target="fonts/font23.fntdata"/><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font" Target="fonts/font26.fntdata"/><Relationship Id="rId47" Type="http://schemas.openxmlformats.org/officeDocument/2006/relationships/font" Target="fonts/font31.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notesMaster" Target="notesMasters/notesMaster1.xml"/><Relationship Id="rId29" Type="http://schemas.openxmlformats.org/officeDocument/2006/relationships/font" Target="fonts/font13.fntdata"/><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font" Target="fonts/font24.fntdata"/><Relationship Id="rId45" Type="http://schemas.openxmlformats.org/officeDocument/2006/relationships/font" Target="fonts/font29.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font" Target="fonts/font15.fntdata"/><Relationship Id="rId44" Type="http://schemas.openxmlformats.org/officeDocument/2006/relationships/font" Target="fonts/font28.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openxmlformats.org/officeDocument/2006/relationships/font" Target="fonts/font27.fntdata"/><Relationship Id="rId48" Type="http://schemas.openxmlformats.org/officeDocument/2006/relationships/font" Target="fonts/font32.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 Id="rId46" Type="http://schemas.openxmlformats.org/officeDocument/2006/relationships/font" Target="fonts/font30.fntdata"/><Relationship Id="rId20" Type="http://schemas.openxmlformats.org/officeDocument/2006/relationships/font" Target="fonts/font4.fntdata"/><Relationship Id="rId41" Type="http://schemas.openxmlformats.org/officeDocument/2006/relationships/font" Target="fonts/font25.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7" y="1"/>
            <a:ext cx="2918830" cy="493316"/>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15377" y="1"/>
            <a:ext cx="2918830" cy="493316"/>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9639" y="739775"/>
            <a:ext cx="6576600" cy="3700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3577" y="4686501"/>
            <a:ext cx="5388610" cy="4439841"/>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7" y="9371290"/>
            <a:ext cx="2918830" cy="493316"/>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15377" y="9371290"/>
            <a:ext cx="2918830" cy="493316"/>
          </a:xfrm>
          <a:prstGeom prst="rect">
            <a:avLst/>
          </a:prstGeom>
          <a:noFill/>
          <a:ln>
            <a:noFill/>
          </a:ln>
        </p:spPr>
        <p:txBody>
          <a:bodyPr spcFirstLastPara="1" wrap="square" lIns="90700" tIns="45350" rIns="90700" bIns="453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notes"/>
          <p:cNvSpPr txBox="1">
            <a:spLocks noGrp="1"/>
          </p:cNvSpPr>
          <p:nvPr>
            <p:ph type="body" idx="1"/>
          </p:nvPr>
        </p:nvSpPr>
        <p:spPr>
          <a:xfrm>
            <a:off x="673577" y="4686501"/>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65" name="Google Shape;265;p1: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5436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5:notes"/>
          <p:cNvSpPr txBox="1">
            <a:spLocks noGrp="1"/>
          </p:cNvSpPr>
          <p:nvPr>
            <p:ph type="body" idx="1"/>
          </p:nvPr>
        </p:nvSpPr>
        <p:spPr>
          <a:xfrm>
            <a:off x="673577" y="4686501"/>
            <a:ext cx="5388600" cy="4439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sz="1200" dirty="0"/>
          </a:p>
        </p:txBody>
      </p:sp>
      <p:sp>
        <p:nvSpPr>
          <p:cNvPr id="337" name="Google Shape;337;p5:notes"/>
          <p:cNvSpPr txBox="1">
            <a:spLocks noGrp="1"/>
          </p:cNvSpPr>
          <p:nvPr>
            <p:ph type="sldNum" idx="12"/>
          </p:nvPr>
        </p:nvSpPr>
        <p:spPr>
          <a:xfrm>
            <a:off x="3815377" y="9371290"/>
            <a:ext cx="2918700" cy="493200"/>
          </a:xfrm>
          <a:prstGeom prst="rect">
            <a:avLst/>
          </a:prstGeom>
          <a:noFill/>
          <a:ln>
            <a:noFill/>
          </a:ln>
        </p:spPr>
        <p:txBody>
          <a:bodyPr spcFirstLastPara="1" wrap="square" lIns="90700" tIns="45350" rIns="90700" bIns="453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a:t>
            </a:fld>
            <a:endParaRPr/>
          </a:p>
        </p:txBody>
      </p:sp>
    </p:spTree>
    <p:extLst>
      <p:ext uri="{BB962C8B-B14F-4D97-AF65-F5344CB8AC3E}">
        <p14:creationId xmlns:p14="http://schemas.microsoft.com/office/powerpoint/2010/main" val="257348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1D8B7-D402-49AA-AD68-A984DF144178}" type="slidenum">
              <a:rPr lang="en-US" smtClean="0"/>
              <a:t>3</a:t>
            </a:fld>
            <a:endParaRPr lang="en-US"/>
          </a:p>
        </p:txBody>
      </p:sp>
    </p:spTree>
    <p:extLst>
      <p:ext uri="{BB962C8B-B14F-4D97-AF65-F5344CB8AC3E}">
        <p14:creationId xmlns:p14="http://schemas.microsoft.com/office/powerpoint/2010/main" val="3123167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4: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4:notes"/>
          <p:cNvSpPr txBox="1">
            <a:spLocks noGrp="1"/>
          </p:cNvSpPr>
          <p:nvPr>
            <p:ph type="body" idx="1"/>
          </p:nvPr>
        </p:nvSpPr>
        <p:spPr>
          <a:xfrm>
            <a:off x="673577" y="4686501"/>
            <a:ext cx="5388600" cy="4439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sz="1200" dirty="0"/>
          </a:p>
        </p:txBody>
      </p:sp>
      <p:sp>
        <p:nvSpPr>
          <p:cNvPr id="322" name="Google Shape;322;p4:notes"/>
          <p:cNvSpPr txBox="1">
            <a:spLocks noGrp="1"/>
          </p:cNvSpPr>
          <p:nvPr>
            <p:ph type="sldNum" idx="12"/>
          </p:nvPr>
        </p:nvSpPr>
        <p:spPr>
          <a:xfrm>
            <a:off x="3815377" y="9371290"/>
            <a:ext cx="2918700" cy="493200"/>
          </a:xfrm>
          <a:prstGeom prst="rect">
            <a:avLst/>
          </a:prstGeom>
          <a:noFill/>
          <a:ln>
            <a:noFill/>
          </a:ln>
        </p:spPr>
        <p:txBody>
          <a:bodyPr spcFirstLastPara="1" wrap="square" lIns="90700" tIns="45350" rIns="90700" bIns="453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4</a:t>
            </a:fld>
            <a:endParaRPr/>
          </a:p>
        </p:txBody>
      </p:sp>
    </p:spTree>
    <p:extLst>
      <p:ext uri="{BB962C8B-B14F-4D97-AF65-F5344CB8AC3E}">
        <p14:creationId xmlns:p14="http://schemas.microsoft.com/office/powerpoint/2010/main" val="4290155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C0C2C0A-3D51-9C46-A851-FC1B08376288}" type="slidenum">
              <a:rPr lang="en-US" smtClean="0"/>
              <a:t>5</a:t>
            </a:fld>
            <a:endParaRPr lang="en-US" dirty="0"/>
          </a:p>
        </p:txBody>
      </p:sp>
    </p:spTree>
    <p:extLst>
      <p:ext uri="{BB962C8B-B14F-4D97-AF65-F5344CB8AC3E}">
        <p14:creationId xmlns:p14="http://schemas.microsoft.com/office/powerpoint/2010/main" val="1630199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r>
              <a:rPr lang="en-US" b="0" dirty="0"/>
              <a:t>Student</a:t>
            </a:r>
            <a:r>
              <a:rPr lang="en-US" b="0" baseline="0" dirty="0"/>
              <a:t>s participating in the First Day Complete program will receive a series of personalized email communications about their course materials included in the FDC program.</a:t>
            </a:r>
          </a:p>
          <a:p>
            <a:endParaRPr lang="en-US" b="0" dirty="0"/>
          </a:p>
          <a:p>
            <a:r>
              <a:rPr lang="en-US" b="1" dirty="0"/>
              <a:t>First email welcomes</a:t>
            </a:r>
            <a:r>
              <a:rPr lang="en-US" b="1" baseline="0" dirty="0"/>
              <a:t> the student to the program, provides a list of their course materials and what they can expect next:</a:t>
            </a:r>
            <a:endParaRPr lang="en-US" b="1" dirty="0"/>
          </a:p>
          <a:p>
            <a:r>
              <a:rPr lang="en-US" dirty="0"/>
              <a:t>Step 1: Welcome:</a:t>
            </a:r>
            <a:r>
              <a:rPr lang="en-US" baseline="0" dirty="0"/>
              <a:t> </a:t>
            </a:r>
            <a:r>
              <a:rPr lang="en-US" dirty="0"/>
              <a:t>For now, you do nothing while we prepare your course materials.</a:t>
            </a:r>
          </a:p>
          <a:p>
            <a:r>
              <a:rPr lang="en-US" dirty="0"/>
              <a:t>Step 2: Pickup / Delivery Selection Begins:</a:t>
            </a:r>
            <a:r>
              <a:rPr lang="en-US" baseline="0" dirty="0"/>
              <a:t> W</a:t>
            </a:r>
            <a:r>
              <a:rPr lang="en-US" dirty="0"/>
              <a:t>e will send you an email so you can review your materials and select pickup or delivery. Your course materials are paid for; we just need you to make a few simple choices.</a:t>
            </a:r>
          </a:p>
          <a:p>
            <a:r>
              <a:rPr lang="en-US" dirty="0"/>
              <a:t>Step 3: Receive Your Materials:</a:t>
            </a:r>
            <a:r>
              <a:rPr lang="en-US" baseline="0" dirty="0"/>
              <a:t> </a:t>
            </a:r>
            <a:r>
              <a:rPr lang="en-US" dirty="0"/>
              <a:t>Based on your selection, all your course materials will be prepared for you and ready for in-store pickup or delivered to your doorstep.</a:t>
            </a:r>
          </a:p>
          <a:p>
            <a:r>
              <a:rPr lang="en-US" dirty="0"/>
              <a:t>Step 4: Rental Returns:</a:t>
            </a:r>
            <a:r>
              <a:rPr lang="en-US" baseline="0" dirty="0"/>
              <a:t> </a:t>
            </a:r>
            <a:r>
              <a:rPr lang="en-US" dirty="0"/>
              <a:t>When the course is over, we will send you helpful reminder emails to return your rental course materials</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dirty="0">
                <a:effectLst/>
                <a:latin typeface="Calibri" panose="020F0502020204030204" pitchFamily="34" charset="0"/>
                <a:ea typeface="Calibri" panose="020F0502020204030204" pitchFamily="34" charset="0"/>
              </a:rPr>
              <a:t>Course materials selection email </a:t>
            </a:r>
            <a:r>
              <a:rPr lang="en-US" sz="1200" dirty="0">
                <a:effectLst/>
                <a:latin typeface="Calibri" panose="020F0502020204030204" pitchFamily="34" charset="0"/>
                <a:ea typeface="Calibri" panose="020F0502020204030204" pitchFamily="34" charset="0"/>
              </a:rPr>
              <a:t>(30 days before class start date) – Students are</a:t>
            </a:r>
            <a:r>
              <a:rPr lang="en-US" sz="1200" baseline="0" dirty="0">
                <a:effectLst/>
                <a:latin typeface="Calibri" panose="020F0502020204030204" pitchFamily="34" charset="0"/>
                <a:ea typeface="Calibri" panose="020F0502020204030204" pitchFamily="34" charset="0"/>
              </a:rPr>
              <a:t> requested to select how they would like to receive their course materials – either pick up at the bookstore or have their materials shipped to them directly.</a:t>
            </a:r>
          </a:p>
          <a:p>
            <a:pPr marL="0" marR="0">
              <a:spcBef>
                <a:spcPts val="0"/>
              </a:spcBef>
              <a:spcAft>
                <a:spcPts val="0"/>
              </a:spcAft>
            </a:pPr>
            <a:endParaRPr lang="en-US" sz="1200" baseline="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baseline="0" dirty="0">
                <a:effectLst/>
                <a:latin typeface="Calibri" panose="020F0502020204030204" pitchFamily="34" charset="0"/>
                <a:ea typeface="Calibri" panose="020F0502020204030204" pitchFamily="34" charset="0"/>
              </a:rPr>
              <a:t>Reminder course materials selection email</a:t>
            </a:r>
            <a:r>
              <a:rPr lang="en-US" sz="1200" baseline="0" dirty="0">
                <a:effectLst/>
                <a:latin typeface="Calibri" panose="020F0502020204030204" pitchFamily="34" charset="0"/>
                <a:ea typeface="Calibri" panose="020F0502020204030204" pitchFamily="34" charset="0"/>
              </a:rPr>
              <a:t> (every other day) – The course materials selection email will be sent to students that have not confirmed their course materials, every other day through 14 days after the start of class or until course materials selection is confirmed.</a:t>
            </a:r>
          </a:p>
          <a:p>
            <a:pPr marL="0" marR="0">
              <a:spcBef>
                <a:spcPts val="0"/>
              </a:spcBef>
              <a:spcAft>
                <a:spcPts val="0"/>
              </a:spcAft>
            </a:pPr>
            <a:endParaRPr lang="en-US" sz="1200" baseline="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baseline="0" dirty="0">
                <a:effectLst/>
                <a:latin typeface="Calibri" panose="020F0502020204030204" pitchFamily="34" charset="0"/>
                <a:ea typeface="Calibri" panose="020F0502020204030204" pitchFamily="34" charset="0"/>
              </a:rPr>
              <a:t>Email confirmation when the books are ready for pickup or have been shipped.</a:t>
            </a:r>
          </a:p>
          <a:p>
            <a:pPr marL="0" marR="0">
              <a:spcBef>
                <a:spcPts val="0"/>
              </a:spcBef>
              <a:spcAft>
                <a:spcPts val="0"/>
              </a:spcAft>
            </a:pPr>
            <a:endParaRPr lang="en-US" sz="1200" b="1"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rPr>
              <a:t>Course Change email</a:t>
            </a:r>
            <a:r>
              <a:rPr lang="en-US" sz="1200" dirty="0">
                <a:effectLst/>
                <a:latin typeface="Calibri" panose="020F0502020204030204" pitchFamily="34" charset="0"/>
                <a:ea typeface="Calibri" panose="020F0502020204030204" pitchFamily="34" charset="0"/>
              </a:rPr>
              <a:t>- when a student adds/drops a course,</a:t>
            </a:r>
            <a:r>
              <a:rPr lang="en-US" sz="1200" baseline="0" dirty="0">
                <a:effectLst/>
                <a:latin typeface="Calibri" panose="020F0502020204030204" pitchFamily="34" charset="0"/>
                <a:ea typeface="Calibri" panose="020F0502020204030204" pitchFamily="34" charset="0"/>
              </a:rPr>
              <a:t> students are provided instructions for returning their course materials, and we provide them delivery options for any new courses that have been added.</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C0C2C0A-3D51-9C46-A851-FC1B08376288}" type="slidenum">
              <a:rPr lang="en-US" smtClean="0"/>
              <a:t>6</a:t>
            </a:fld>
            <a:endParaRPr lang="en-US" dirty="0"/>
          </a:p>
        </p:txBody>
      </p:sp>
    </p:spTree>
    <p:extLst>
      <p:ext uri="{BB962C8B-B14F-4D97-AF65-F5344CB8AC3E}">
        <p14:creationId xmlns:p14="http://schemas.microsoft.com/office/powerpoint/2010/main" val="3813460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7:notes"/>
          <p:cNvSpPr txBox="1">
            <a:spLocks noGrp="1"/>
          </p:cNvSpPr>
          <p:nvPr>
            <p:ph type="body" idx="1"/>
          </p:nvPr>
        </p:nvSpPr>
        <p:spPr>
          <a:xfrm>
            <a:off x="673577" y="4686501"/>
            <a:ext cx="5388600" cy="4439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sz="1200"/>
          </a:p>
        </p:txBody>
      </p:sp>
      <p:sp>
        <p:nvSpPr>
          <p:cNvPr id="381" name="Google Shape;381;p7:notes"/>
          <p:cNvSpPr txBox="1">
            <a:spLocks noGrp="1"/>
          </p:cNvSpPr>
          <p:nvPr>
            <p:ph type="sldNum" idx="12"/>
          </p:nvPr>
        </p:nvSpPr>
        <p:spPr>
          <a:xfrm>
            <a:off x="3815377" y="9371290"/>
            <a:ext cx="2918700" cy="493200"/>
          </a:xfrm>
          <a:prstGeom prst="rect">
            <a:avLst/>
          </a:prstGeom>
          <a:noFill/>
          <a:ln>
            <a:noFill/>
          </a:ln>
        </p:spPr>
        <p:txBody>
          <a:bodyPr spcFirstLastPara="1" wrap="square" lIns="90700" tIns="45350" rIns="90700" bIns="4535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6: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6:notes"/>
          <p:cNvSpPr txBox="1">
            <a:spLocks noGrp="1"/>
          </p:cNvSpPr>
          <p:nvPr>
            <p:ph type="body" idx="1"/>
          </p:nvPr>
        </p:nvSpPr>
        <p:spPr>
          <a:xfrm>
            <a:off x="673577" y="4686501"/>
            <a:ext cx="5388600" cy="4439700"/>
          </a:xfrm>
          <a:prstGeom prst="rect">
            <a:avLst/>
          </a:prstGeom>
          <a:noFill/>
          <a:ln>
            <a:noFill/>
          </a:ln>
        </p:spPr>
        <p:txBody>
          <a:bodyPr spcFirstLastPara="1" wrap="square" lIns="91425" tIns="91425" rIns="91425" bIns="91425" anchor="t" anchorCtr="0">
            <a:noAutofit/>
          </a:bodyPr>
          <a:lstStyle/>
          <a:p>
            <a:pPr marL="228600" indent="0">
              <a:buFont typeface="Arial" panose="020B0604020202020204" pitchFamily="34" charset="0"/>
              <a:buNone/>
            </a:pPr>
            <a:r>
              <a:rPr lang="en-US" sz="1200" dirty="0"/>
              <a:t>We listen to the students and faculty on your campus about the program for continued success</a:t>
            </a:r>
          </a:p>
          <a:p>
            <a:pPr marL="228600" indent="0">
              <a:buFont typeface="Arial" panose="020B0604020202020204" pitchFamily="34" charset="0"/>
              <a:buNone/>
            </a:pPr>
            <a:r>
              <a:rPr lang="en-US" sz="1200" dirty="0"/>
              <a:t>Review slide and highlight a few quotes</a:t>
            </a:r>
          </a:p>
          <a:p>
            <a:pPr marL="228600" indent="0">
              <a:buFont typeface="Arial" panose="020B0604020202020204" pitchFamily="34" charset="0"/>
              <a:buNone/>
            </a:pPr>
            <a:endParaRPr lang="en-US" sz="1200" dirty="0"/>
          </a:p>
        </p:txBody>
      </p:sp>
      <p:sp>
        <p:nvSpPr>
          <p:cNvPr id="360" name="Google Shape;360;p6:notes"/>
          <p:cNvSpPr txBox="1">
            <a:spLocks noGrp="1"/>
          </p:cNvSpPr>
          <p:nvPr>
            <p:ph type="sldNum" idx="12"/>
          </p:nvPr>
        </p:nvSpPr>
        <p:spPr>
          <a:xfrm>
            <a:off x="3815377" y="9371290"/>
            <a:ext cx="2918700" cy="493200"/>
          </a:xfrm>
          <a:prstGeom prst="rect">
            <a:avLst/>
          </a:prstGeom>
          <a:noFill/>
          <a:ln>
            <a:noFill/>
          </a:ln>
        </p:spPr>
        <p:txBody>
          <a:bodyPr spcFirstLastPara="1" wrap="square" lIns="90700" tIns="45350" rIns="90700" bIns="453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9</a:t>
            </a:fld>
            <a:endParaRPr/>
          </a:p>
        </p:txBody>
      </p:sp>
    </p:spTree>
    <p:extLst>
      <p:ext uri="{BB962C8B-B14F-4D97-AF65-F5344CB8AC3E}">
        <p14:creationId xmlns:p14="http://schemas.microsoft.com/office/powerpoint/2010/main" val="2276812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9c08177d63_2_27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9c08177d63_2_275:notes"/>
          <p:cNvSpPr txBox="1">
            <a:spLocks noGrp="1"/>
          </p:cNvSpPr>
          <p:nvPr>
            <p:ph type="body" idx="1"/>
          </p:nvPr>
        </p:nvSpPr>
        <p:spPr>
          <a:xfrm>
            <a:off x="673577" y="4686501"/>
            <a:ext cx="5388600" cy="443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311" name="Google Shape;311;g9c08177d63_2_275:notes"/>
          <p:cNvSpPr txBox="1">
            <a:spLocks noGrp="1"/>
          </p:cNvSpPr>
          <p:nvPr>
            <p:ph type="sldNum" idx="12"/>
          </p:nvPr>
        </p:nvSpPr>
        <p:spPr>
          <a:xfrm>
            <a:off x="3815377" y="9371290"/>
            <a:ext cx="2918700" cy="493200"/>
          </a:xfrm>
          <a:prstGeom prst="rect">
            <a:avLst/>
          </a:prstGeom>
        </p:spPr>
        <p:txBody>
          <a:bodyPr spcFirstLastPara="1" wrap="square" lIns="90700" tIns="45350" rIns="90700" bIns="4535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11</a:t>
            </a:fld>
            <a:endParaRPr/>
          </a:p>
        </p:txBody>
      </p:sp>
    </p:spTree>
    <p:extLst>
      <p:ext uri="{BB962C8B-B14F-4D97-AF65-F5344CB8AC3E}">
        <p14:creationId xmlns:p14="http://schemas.microsoft.com/office/powerpoint/2010/main" val="3405070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ue Cover – Option #1" type="title">
  <p:cSld name="TITLE">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GB"/>
              <a:t>‹#›</a:t>
            </a:fld>
            <a:endParaRPr/>
          </a:p>
        </p:txBody>
      </p:sp>
      <p:sp>
        <p:nvSpPr>
          <p:cNvPr id="16" name="Google Shape;16;p2"/>
          <p:cNvSpPr txBox="1">
            <a:spLocks noGrp="1"/>
          </p:cNvSpPr>
          <p:nvPr>
            <p:ph type="title"/>
          </p:nvPr>
        </p:nvSpPr>
        <p:spPr>
          <a:xfrm>
            <a:off x="311700" y="2783825"/>
            <a:ext cx="8520600" cy="492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sz="3000" b="1">
                <a:solidFill>
                  <a:srgbClr val="FFFFFF"/>
                </a:solidFill>
              </a:defRPr>
            </a:lvl1pPr>
            <a:lvl2pPr lvl="1" rtl="0">
              <a:lnSpc>
                <a:spcPct val="115000"/>
              </a:lnSpc>
              <a:spcBef>
                <a:spcPts val="0"/>
              </a:spcBef>
              <a:spcAft>
                <a:spcPts val="0"/>
              </a:spcAft>
              <a:buNone/>
              <a:defRPr sz="3000"/>
            </a:lvl2pPr>
            <a:lvl3pPr lvl="2" rtl="0">
              <a:lnSpc>
                <a:spcPct val="115000"/>
              </a:lnSpc>
              <a:spcBef>
                <a:spcPts val="0"/>
              </a:spcBef>
              <a:spcAft>
                <a:spcPts val="0"/>
              </a:spcAft>
              <a:buNone/>
              <a:defRPr sz="3000"/>
            </a:lvl3pPr>
            <a:lvl4pPr lvl="3" rtl="0">
              <a:lnSpc>
                <a:spcPct val="115000"/>
              </a:lnSpc>
              <a:spcBef>
                <a:spcPts val="0"/>
              </a:spcBef>
              <a:spcAft>
                <a:spcPts val="0"/>
              </a:spcAft>
              <a:buNone/>
              <a:defRPr sz="3000"/>
            </a:lvl4pPr>
            <a:lvl5pPr lvl="4" rtl="0">
              <a:lnSpc>
                <a:spcPct val="115000"/>
              </a:lnSpc>
              <a:spcBef>
                <a:spcPts val="0"/>
              </a:spcBef>
              <a:spcAft>
                <a:spcPts val="0"/>
              </a:spcAft>
              <a:buNone/>
              <a:defRPr sz="3000"/>
            </a:lvl5pPr>
            <a:lvl6pPr lvl="5" rtl="0">
              <a:lnSpc>
                <a:spcPct val="115000"/>
              </a:lnSpc>
              <a:spcBef>
                <a:spcPts val="0"/>
              </a:spcBef>
              <a:spcAft>
                <a:spcPts val="0"/>
              </a:spcAft>
              <a:buNone/>
              <a:defRPr sz="3000"/>
            </a:lvl6pPr>
            <a:lvl7pPr lvl="6" rtl="0">
              <a:lnSpc>
                <a:spcPct val="115000"/>
              </a:lnSpc>
              <a:spcBef>
                <a:spcPts val="0"/>
              </a:spcBef>
              <a:spcAft>
                <a:spcPts val="0"/>
              </a:spcAft>
              <a:buNone/>
              <a:defRPr sz="3000"/>
            </a:lvl7pPr>
            <a:lvl8pPr lvl="7" rtl="0">
              <a:lnSpc>
                <a:spcPct val="115000"/>
              </a:lnSpc>
              <a:spcBef>
                <a:spcPts val="0"/>
              </a:spcBef>
              <a:spcAft>
                <a:spcPts val="0"/>
              </a:spcAft>
              <a:buNone/>
              <a:defRPr sz="3000"/>
            </a:lvl8pPr>
            <a:lvl9pPr lvl="8" rtl="0">
              <a:lnSpc>
                <a:spcPct val="115000"/>
              </a:lnSpc>
              <a:spcBef>
                <a:spcPts val="0"/>
              </a:spcBef>
              <a:spcAft>
                <a:spcPts val="0"/>
              </a:spcAft>
              <a:buNone/>
              <a:defRPr sz="3000"/>
            </a:lvl9pPr>
          </a:lstStyle>
          <a:p>
            <a:endParaRPr/>
          </a:p>
        </p:txBody>
      </p:sp>
      <p:sp>
        <p:nvSpPr>
          <p:cNvPr id="17" name="Google Shape;17;p2"/>
          <p:cNvSpPr txBox="1">
            <a:spLocks noGrp="1"/>
          </p:cNvSpPr>
          <p:nvPr>
            <p:ph type="subTitle" idx="1"/>
          </p:nvPr>
        </p:nvSpPr>
        <p:spPr>
          <a:xfrm>
            <a:off x="311700" y="3316100"/>
            <a:ext cx="8520600" cy="1038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FFFFFF"/>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urquoise Cover – Option #1">
  <p:cSld name="TITLE_2">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GB"/>
              <a:t>‹#›</a:t>
            </a:fld>
            <a:endParaRPr/>
          </a:p>
        </p:txBody>
      </p:sp>
      <p:sp>
        <p:nvSpPr>
          <p:cNvPr id="62" name="Google Shape;62;p11"/>
          <p:cNvSpPr txBox="1"/>
          <p:nvPr/>
        </p:nvSpPr>
        <p:spPr>
          <a:xfrm>
            <a:off x="311700" y="2783825"/>
            <a:ext cx="8520600" cy="60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000" b="1">
                <a:solidFill>
                  <a:srgbClr val="FFFFFF"/>
                </a:solidFill>
                <a:latin typeface="Lato"/>
                <a:ea typeface="Lato"/>
                <a:cs typeface="Lato"/>
                <a:sym typeface="Lato"/>
              </a:rPr>
              <a:t>Click to edit master title style</a:t>
            </a:r>
            <a:endParaRPr sz="3000" b="1">
              <a:solidFill>
                <a:srgbClr val="FFFFFF"/>
              </a:solidFill>
              <a:latin typeface="Lato"/>
              <a:ea typeface="Lato"/>
              <a:cs typeface="Lato"/>
              <a:sym typeface="Lato"/>
            </a:endParaRPr>
          </a:p>
        </p:txBody>
      </p:sp>
      <p:sp>
        <p:nvSpPr>
          <p:cNvPr id="63" name="Google Shape;63;p11"/>
          <p:cNvSpPr txBox="1"/>
          <p:nvPr/>
        </p:nvSpPr>
        <p:spPr>
          <a:xfrm>
            <a:off x="311700" y="3316100"/>
            <a:ext cx="8520600" cy="7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solidFill>
                  <a:srgbClr val="FFFFFF"/>
                </a:solidFill>
                <a:latin typeface="Lato"/>
                <a:ea typeface="Lato"/>
                <a:cs typeface="Lato"/>
                <a:sym typeface="Lato"/>
              </a:rPr>
              <a:t>Click to edit master subtitle style</a:t>
            </a:r>
            <a:endParaRPr sz="1800">
              <a:solidFill>
                <a:srgbClr val="FFFFFF"/>
              </a:solidFill>
              <a:latin typeface="Lato"/>
              <a:ea typeface="Lato"/>
              <a:cs typeface="Lato"/>
              <a:sym typeface="Lato"/>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urquoise Section Title – Option #1">
  <p:cSld name="TITLE_1_1">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2"/>
          <p:cNvSpPr txBox="1"/>
          <p:nvPr/>
        </p:nvSpPr>
        <p:spPr>
          <a:xfrm>
            <a:off x="2655300" y="1756925"/>
            <a:ext cx="6177000" cy="60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b="1">
                <a:solidFill>
                  <a:srgbClr val="FFFFFF"/>
                </a:solidFill>
                <a:latin typeface="Lato"/>
                <a:ea typeface="Lato"/>
                <a:cs typeface="Lato"/>
                <a:sym typeface="Lato"/>
              </a:rPr>
              <a:t>Click to edit master title style</a:t>
            </a:r>
            <a:endParaRPr sz="3000" b="1">
              <a:solidFill>
                <a:srgbClr val="FFFFFF"/>
              </a:solidFill>
              <a:latin typeface="Lato"/>
              <a:ea typeface="Lato"/>
              <a:cs typeface="Lato"/>
              <a:sym typeface="Lato"/>
            </a:endParaRPr>
          </a:p>
        </p:txBody>
      </p:sp>
      <p:sp>
        <p:nvSpPr>
          <p:cNvPr id="67" name="Google Shape;67;p12"/>
          <p:cNvSpPr txBox="1"/>
          <p:nvPr/>
        </p:nvSpPr>
        <p:spPr>
          <a:xfrm>
            <a:off x="2655300" y="2365400"/>
            <a:ext cx="5065800" cy="128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FFFFFF"/>
                </a:solidFill>
                <a:latin typeface="Lato"/>
                <a:ea typeface="Lato"/>
                <a:cs typeface="Lato"/>
                <a:sym typeface="Lato"/>
              </a:rPr>
              <a:t>Click to edit master subtitle style</a:t>
            </a:r>
            <a:endParaRPr>
              <a:solidFill>
                <a:srgbClr val="FFFFFF"/>
              </a:solidFill>
              <a:latin typeface="Lato"/>
              <a:ea typeface="Lato"/>
              <a:cs typeface="Lato"/>
              <a:sym typeface="Lato"/>
            </a:endParaRPr>
          </a:p>
        </p:txBody>
      </p:sp>
      <p:sp>
        <p:nvSpPr>
          <p:cNvPr id="68" name="Google Shape;68;p12"/>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solidFill>
                  <a:srgbClr val="FFFFFF"/>
                </a:solidFill>
              </a:rPr>
              <a:t>‹#›</a:t>
            </a:fld>
            <a:endParaRPr sz="1000">
              <a:solidFill>
                <a:srgbClr val="FFFFFF"/>
              </a:solidFill>
            </a:endParaRPr>
          </a:p>
        </p:txBody>
      </p:sp>
      <p:pic>
        <p:nvPicPr>
          <p:cNvPr id="69" name="Google Shape;69;p12" descr="logo_large_white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urquoise Cover – Option #2">
  <p:cSld name="TITLE_ONLY_1_5">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a:off x="235500" y="471050"/>
            <a:ext cx="4835400" cy="15885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Font typeface="Lato"/>
              <a:buNone/>
              <a:defRPr sz="4800" b="1">
                <a:latin typeface="Lato"/>
                <a:ea typeface="Lato"/>
                <a:cs typeface="Lato"/>
                <a:sym typeface="Lato"/>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2" name="Google Shape;72;p13"/>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73" name="Google Shape;73;p13" descr="logo_small_turqois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5500" y="4416075"/>
            <a:ext cx="2498476" cy="475750"/>
          </a:xfrm>
          <a:prstGeom prst="rect">
            <a:avLst/>
          </a:prstGeom>
          <a:noFill/>
          <a:ln>
            <a:noFill/>
          </a:ln>
        </p:spPr>
      </p:pic>
      <p:sp>
        <p:nvSpPr>
          <p:cNvPr id="74" name="Google Shape;74;p13"/>
          <p:cNvSpPr txBox="1"/>
          <p:nvPr/>
        </p:nvSpPr>
        <p:spPr>
          <a:xfrm>
            <a:off x="235500" y="2189025"/>
            <a:ext cx="5694300" cy="154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Lato"/>
                <a:ea typeface="Lato"/>
                <a:cs typeface="Lato"/>
                <a:sym typeface="Lato"/>
              </a:rPr>
              <a:t>Click to edit master subtitle style</a:t>
            </a:r>
            <a:endParaRPr sz="2400">
              <a:solidFill>
                <a:srgbClr val="000000"/>
              </a:solidFill>
              <a:latin typeface="Lato"/>
              <a:ea typeface="Lato"/>
              <a:cs typeface="Lato"/>
              <a:sym typeface="Lat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urquoise Section Title – Option #2">
  <p:cSld name="TITLE_ONLY_1_4_1">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14"/>
          <p:cNvSpPr txBox="1">
            <a:spLocks noGrp="1"/>
          </p:cNvSpPr>
          <p:nvPr>
            <p:ph type="body" idx="1"/>
          </p:nvPr>
        </p:nvSpPr>
        <p:spPr>
          <a:xfrm>
            <a:off x="1604175" y="2914300"/>
            <a:ext cx="5895900" cy="12951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77" name="Google Shape;77;p14"/>
          <p:cNvSpPr txBox="1">
            <a:spLocks noGrp="1"/>
          </p:cNvSpPr>
          <p:nvPr>
            <p:ph type="title"/>
          </p:nvPr>
        </p:nvSpPr>
        <p:spPr>
          <a:xfrm>
            <a:off x="1604175" y="2511650"/>
            <a:ext cx="5895900" cy="3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Font typeface="Lato"/>
              <a:buNone/>
              <a:defRPr sz="2200" b="1">
                <a:latin typeface="Lato"/>
                <a:ea typeface="Lato"/>
                <a:cs typeface="Lato"/>
                <a:sym typeface="Lato"/>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8" name="Google Shape;78;p14"/>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79" name="Google Shape;79;p14"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urquoise Full Text">
  <p:cSld name="TITLE_ONLY_1_3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80"/>
        <p:cNvGrpSpPr/>
        <p:nvPr/>
      </p:nvGrpSpPr>
      <p:grpSpPr>
        <a:xfrm>
          <a:off x="0" y="0"/>
          <a:ext cx="0" cy="0"/>
          <a:chOff x="0" y="0"/>
          <a:chExt cx="0" cy="0"/>
        </a:xfrm>
      </p:grpSpPr>
      <p:sp>
        <p:nvSpPr>
          <p:cNvPr id="81" name="Google Shape;81;p15"/>
          <p:cNvSpPr txBox="1">
            <a:spLocks noGrp="1"/>
          </p:cNvSpPr>
          <p:nvPr>
            <p:ph type="body" idx="1"/>
          </p:nvPr>
        </p:nvSpPr>
        <p:spPr>
          <a:xfrm>
            <a:off x="159300" y="695275"/>
            <a:ext cx="87855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82" name="Google Shape;82;p15"/>
          <p:cNvSpPr txBox="1">
            <a:spLocks noGrp="1"/>
          </p:cNvSpPr>
          <p:nvPr>
            <p:ph type="title"/>
          </p:nvPr>
        </p:nvSpPr>
        <p:spPr>
          <a:xfrm>
            <a:off x="159300" y="292625"/>
            <a:ext cx="87855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3" name="Google Shape;83;p15"/>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84" name="Google Shape;84;p15"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urquoise Half Image – Right">
  <p:cSld name="TITLE_ONLY_1_2_3">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16"/>
          <p:cNvSpPr txBox="1">
            <a:spLocks noGrp="1"/>
          </p:cNvSpPr>
          <p:nvPr>
            <p:ph type="body" idx="1"/>
          </p:nvPr>
        </p:nvSpPr>
        <p:spPr>
          <a:xfrm>
            <a:off x="159300" y="2460694"/>
            <a:ext cx="4089300" cy="1671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87" name="Google Shape;87;p16"/>
          <p:cNvSpPr txBox="1">
            <a:spLocks noGrp="1"/>
          </p:cNvSpPr>
          <p:nvPr>
            <p:ph type="title"/>
          </p:nvPr>
        </p:nvSpPr>
        <p:spPr>
          <a:xfrm>
            <a:off x="15930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6"/>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89" name="Google Shape;89;p16"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urquoise Half Image – Left">
  <p:cSld name="TITLE_ONLY_1_2_2_1">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17"/>
          <p:cNvSpPr txBox="1">
            <a:spLocks noGrp="1"/>
          </p:cNvSpPr>
          <p:nvPr>
            <p:ph type="body" idx="1"/>
          </p:nvPr>
        </p:nvSpPr>
        <p:spPr>
          <a:xfrm>
            <a:off x="4696650" y="2460694"/>
            <a:ext cx="4089300" cy="194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92" name="Google Shape;92;p17"/>
          <p:cNvSpPr txBox="1">
            <a:spLocks noGrp="1"/>
          </p:cNvSpPr>
          <p:nvPr>
            <p:ph type="title"/>
          </p:nvPr>
        </p:nvSpPr>
        <p:spPr>
          <a:xfrm>
            <a:off x="469665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17"/>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94" name="Google Shape;94;p17"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urquoise Full Image">
  <p:cSld name="TITLE_ONLY_1_2_1_1">
    <p:bg>
      <p:bgPr>
        <a:blipFill>
          <a:blip r:embed="rId2">
            <a:alphaModFix/>
          </a:blip>
          <a:stretch>
            <a:fillRect/>
          </a:stretch>
        </a:blipFill>
        <a:effectLst/>
      </p:bgPr>
    </p:bg>
    <p:spTree>
      <p:nvGrpSpPr>
        <p:cNvPr id="1" name="Shape 95"/>
        <p:cNvGrpSpPr/>
        <p:nvPr/>
      </p:nvGrpSpPr>
      <p:grpSpPr>
        <a:xfrm>
          <a:off x="0" y="0"/>
          <a:ext cx="0" cy="0"/>
          <a:chOff x="0" y="0"/>
          <a:chExt cx="0" cy="0"/>
        </a:xfrm>
      </p:grpSpPr>
      <p:sp>
        <p:nvSpPr>
          <p:cNvPr id="96" name="Google Shape;96;p18"/>
          <p:cNvSpPr txBox="1">
            <a:spLocks noGrp="1"/>
          </p:cNvSpPr>
          <p:nvPr>
            <p:ph type="body" idx="1"/>
          </p:nvPr>
        </p:nvSpPr>
        <p:spPr>
          <a:xfrm>
            <a:off x="1149900" y="2460694"/>
            <a:ext cx="4089300" cy="1671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97" name="Google Shape;97;p18"/>
          <p:cNvSpPr txBox="1">
            <a:spLocks noGrp="1"/>
          </p:cNvSpPr>
          <p:nvPr>
            <p:ph type="title"/>
          </p:nvPr>
        </p:nvSpPr>
        <p:spPr>
          <a:xfrm>
            <a:off x="114990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8" name="Google Shape;98;p18"/>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99" name="Google Shape;99;p18"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urquoise Case Study">
  <p:cSld name="TITLE_ONLY_1_1_1">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19"/>
          <p:cNvSpPr txBox="1"/>
          <p:nvPr/>
        </p:nvSpPr>
        <p:spPr>
          <a:xfrm>
            <a:off x="159300" y="321900"/>
            <a:ext cx="8785500" cy="3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Lato"/>
                <a:ea typeface="Lato"/>
                <a:cs typeface="Lato"/>
                <a:sym typeface="Lato"/>
              </a:rPr>
              <a:t>Click to edit master subtitle style</a:t>
            </a:r>
            <a:endParaRPr sz="1000">
              <a:solidFill>
                <a:srgbClr val="000000"/>
              </a:solidFill>
              <a:latin typeface="Lato"/>
              <a:ea typeface="Lato"/>
              <a:cs typeface="Lato"/>
              <a:sym typeface="Lato"/>
            </a:endParaRPr>
          </a:p>
        </p:txBody>
      </p:sp>
      <p:sp>
        <p:nvSpPr>
          <p:cNvPr id="102" name="Google Shape;102;p19"/>
          <p:cNvSpPr txBox="1"/>
          <p:nvPr/>
        </p:nvSpPr>
        <p:spPr>
          <a:xfrm>
            <a:off x="159300" y="482100"/>
            <a:ext cx="8785500" cy="5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200" b="1">
                <a:latin typeface="Lato"/>
                <a:ea typeface="Lato"/>
                <a:cs typeface="Lato"/>
                <a:sym typeface="Lato"/>
              </a:rPr>
              <a:t>Click to edit master title style</a:t>
            </a:r>
            <a:endParaRPr sz="2200" b="1">
              <a:solidFill>
                <a:srgbClr val="000000"/>
              </a:solidFill>
              <a:latin typeface="Lato"/>
              <a:ea typeface="Lato"/>
              <a:cs typeface="Lato"/>
              <a:sym typeface="Lato"/>
            </a:endParaRPr>
          </a:p>
        </p:txBody>
      </p:sp>
      <p:sp>
        <p:nvSpPr>
          <p:cNvPr id="103" name="Google Shape;103;p19"/>
          <p:cNvSpPr txBox="1"/>
          <p:nvPr/>
        </p:nvSpPr>
        <p:spPr>
          <a:xfrm>
            <a:off x="5210900" y="634500"/>
            <a:ext cx="3525000" cy="4028700"/>
          </a:xfrm>
          <a:prstGeom prst="rect">
            <a:avLst/>
          </a:prstGeom>
          <a:noFill/>
          <a:ln>
            <a:noFill/>
          </a:ln>
        </p:spPr>
        <p:txBody>
          <a:bodyPr spcFirstLastPara="1" wrap="square" lIns="91425" tIns="91425" rIns="91425" bIns="91425" anchor="ctr" anchorCtr="0">
            <a:noAutofit/>
          </a:bodyPr>
          <a:lstStyle/>
          <a:p>
            <a:pPr marL="0" lvl="0" indent="0" algn="l" rtl="0">
              <a:lnSpc>
                <a:spcPct val="135000"/>
              </a:lnSpc>
              <a:spcBef>
                <a:spcPts val="0"/>
              </a:spcBef>
              <a:spcAft>
                <a:spcPts val="1600"/>
              </a:spcAft>
              <a:buNone/>
            </a:pPr>
            <a:r>
              <a:rPr lang="en-GB" sz="900">
                <a:latin typeface="Lato"/>
                <a:ea typeface="Lato"/>
                <a:cs typeface="Lato"/>
                <a:sym typeface="Lato"/>
              </a:rPr>
              <a:t>Click to edit master subtitle style</a:t>
            </a:r>
            <a:endParaRPr sz="900">
              <a:latin typeface="Lato"/>
              <a:ea typeface="Lato"/>
              <a:cs typeface="Lato"/>
              <a:sym typeface="Lato"/>
            </a:endParaRPr>
          </a:p>
        </p:txBody>
      </p:sp>
      <p:sp>
        <p:nvSpPr>
          <p:cNvPr id="104" name="Google Shape;104;p19"/>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05" name="Google Shape;105;p19"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Green Cover – Option #1">
  <p:cSld name="TITLE_2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GB"/>
              <a:t>‹#›</a:t>
            </a:fld>
            <a:endParaRPr/>
          </a:p>
        </p:txBody>
      </p:sp>
      <p:sp>
        <p:nvSpPr>
          <p:cNvPr id="108" name="Google Shape;108;p20"/>
          <p:cNvSpPr txBox="1"/>
          <p:nvPr/>
        </p:nvSpPr>
        <p:spPr>
          <a:xfrm>
            <a:off x="311700" y="2783825"/>
            <a:ext cx="8520600" cy="60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000" b="1">
                <a:solidFill>
                  <a:srgbClr val="FFFFFF"/>
                </a:solidFill>
                <a:latin typeface="Lato"/>
                <a:ea typeface="Lato"/>
                <a:cs typeface="Lato"/>
                <a:sym typeface="Lato"/>
              </a:rPr>
              <a:t>Click to edit master title style</a:t>
            </a:r>
            <a:endParaRPr sz="3000" b="1">
              <a:solidFill>
                <a:srgbClr val="FFFFFF"/>
              </a:solidFill>
              <a:latin typeface="Lato"/>
              <a:ea typeface="Lato"/>
              <a:cs typeface="Lato"/>
              <a:sym typeface="Lato"/>
            </a:endParaRPr>
          </a:p>
        </p:txBody>
      </p:sp>
      <p:sp>
        <p:nvSpPr>
          <p:cNvPr id="109" name="Google Shape;109;p20"/>
          <p:cNvSpPr txBox="1"/>
          <p:nvPr/>
        </p:nvSpPr>
        <p:spPr>
          <a:xfrm>
            <a:off x="311700" y="3316100"/>
            <a:ext cx="8520600" cy="7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solidFill>
                  <a:srgbClr val="FFFFFF"/>
                </a:solidFill>
                <a:latin typeface="Lato"/>
                <a:ea typeface="Lato"/>
                <a:cs typeface="Lato"/>
                <a:sym typeface="Lato"/>
              </a:rPr>
              <a:t>Click to edit master subtitle style</a:t>
            </a:r>
            <a:endParaRPr sz="1800">
              <a:solidFill>
                <a:srgbClr val="FFFFFF"/>
              </a:solidFill>
              <a:latin typeface="Lato"/>
              <a:ea typeface="Lato"/>
              <a:cs typeface="Lato"/>
              <a:sym typeface="Lato"/>
            </a:endParaRPr>
          </a:p>
        </p:txBody>
      </p:sp>
      <p:pic>
        <p:nvPicPr>
          <p:cNvPr id="110" name="Google Shape;110;p20" descr="FROM_full_logo_white.png"/>
          <p:cNvPicPr preferRelativeResize="0"/>
          <p:nvPr/>
        </p:nvPicPr>
        <p:blipFill>
          <a:blip r:embed="rId3">
            <a:alphaModFix/>
          </a:blip>
          <a:stretch>
            <a:fillRect/>
          </a:stretch>
        </p:blipFill>
        <p:spPr>
          <a:xfrm>
            <a:off x="3031600" y="1277800"/>
            <a:ext cx="3080800" cy="12672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ue Section Title – Option #1">
  <p:cSld name="TITLE_1">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3"/>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solidFill>
                  <a:srgbClr val="FFFFFF"/>
                </a:solidFill>
              </a:rPr>
              <a:t>‹#›</a:t>
            </a:fld>
            <a:endParaRPr sz="1000">
              <a:solidFill>
                <a:srgbClr val="FFFFFF"/>
              </a:solidFill>
            </a:endParaRPr>
          </a:p>
        </p:txBody>
      </p:sp>
      <p:pic>
        <p:nvPicPr>
          <p:cNvPr id="20" name="Google Shape;20;p3" descr="logo_large_white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
        <p:nvSpPr>
          <p:cNvPr id="21" name="Google Shape;21;p3"/>
          <p:cNvSpPr txBox="1">
            <a:spLocks noGrp="1"/>
          </p:cNvSpPr>
          <p:nvPr>
            <p:ph type="title"/>
          </p:nvPr>
        </p:nvSpPr>
        <p:spPr>
          <a:xfrm>
            <a:off x="2655300" y="1955879"/>
            <a:ext cx="5869200" cy="492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None/>
              <a:defRPr sz="30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2" name="Google Shape;22;p3"/>
          <p:cNvSpPr txBox="1">
            <a:spLocks noGrp="1"/>
          </p:cNvSpPr>
          <p:nvPr>
            <p:ph type="subTitle" idx="1"/>
          </p:nvPr>
        </p:nvSpPr>
        <p:spPr>
          <a:xfrm>
            <a:off x="2655300" y="2289200"/>
            <a:ext cx="5869200" cy="1619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FFFFFF"/>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Green Section Title – Option #1">
  <p:cSld name="TITLE_1_1_1">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1"/>
          <p:cNvSpPr txBox="1"/>
          <p:nvPr/>
        </p:nvSpPr>
        <p:spPr>
          <a:xfrm>
            <a:off x="2655300" y="1756925"/>
            <a:ext cx="6177000" cy="60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b="1">
                <a:solidFill>
                  <a:srgbClr val="FFFFFF"/>
                </a:solidFill>
                <a:latin typeface="Lato"/>
                <a:ea typeface="Lato"/>
                <a:cs typeface="Lato"/>
                <a:sym typeface="Lato"/>
              </a:rPr>
              <a:t>Click to edit master title style</a:t>
            </a:r>
            <a:endParaRPr sz="3000" b="1">
              <a:solidFill>
                <a:srgbClr val="FFFFFF"/>
              </a:solidFill>
              <a:latin typeface="Lato"/>
              <a:ea typeface="Lato"/>
              <a:cs typeface="Lato"/>
              <a:sym typeface="Lato"/>
            </a:endParaRPr>
          </a:p>
        </p:txBody>
      </p:sp>
      <p:sp>
        <p:nvSpPr>
          <p:cNvPr id="113" name="Google Shape;113;p21"/>
          <p:cNvSpPr txBox="1"/>
          <p:nvPr/>
        </p:nvSpPr>
        <p:spPr>
          <a:xfrm>
            <a:off x="2655300" y="2365400"/>
            <a:ext cx="5065800" cy="128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FFFFFF"/>
                </a:solidFill>
                <a:latin typeface="Lato"/>
                <a:ea typeface="Lato"/>
                <a:cs typeface="Lato"/>
                <a:sym typeface="Lato"/>
              </a:rPr>
              <a:t>Click to edit master subtitle style</a:t>
            </a:r>
            <a:endParaRPr>
              <a:solidFill>
                <a:srgbClr val="FFFFFF"/>
              </a:solidFill>
              <a:latin typeface="Lato"/>
              <a:ea typeface="Lato"/>
              <a:cs typeface="Lato"/>
              <a:sym typeface="Lato"/>
            </a:endParaRPr>
          </a:p>
        </p:txBody>
      </p:sp>
      <p:sp>
        <p:nvSpPr>
          <p:cNvPr id="114" name="Google Shape;114;p21"/>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solidFill>
                  <a:srgbClr val="FFFFFF"/>
                </a:solidFill>
              </a:rPr>
              <a:t>‹#›</a:t>
            </a:fld>
            <a:endParaRPr sz="1000">
              <a:solidFill>
                <a:srgbClr val="FFFFFF"/>
              </a:solidFill>
            </a:endParaRPr>
          </a:p>
        </p:txBody>
      </p:sp>
      <p:pic>
        <p:nvPicPr>
          <p:cNvPr id="115" name="Google Shape;115;p21" descr="logo_large_white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Green Cover – Option #2">
  <p:cSld name="TITLE_ONLY_1_5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235500" y="471050"/>
            <a:ext cx="4835400" cy="15885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Font typeface="Lato"/>
              <a:buNone/>
              <a:defRPr sz="4800" b="1">
                <a:latin typeface="Lato"/>
                <a:ea typeface="Lato"/>
                <a:cs typeface="Lato"/>
                <a:sym typeface="Lato"/>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18" name="Google Shape;118;p22"/>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19" name="Google Shape;119;p22" descr="logo_small_green.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5500" y="4416075"/>
            <a:ext cx="2498476" cy="475750"/>
          </a:xfrm>
          <a:prstGeom prst="rect">
            <a:avLst/>
          </a:prstGeom>
          <a:noFill/>
          <a:ln>
            <a:noFill/>
          </a:ln>
        </p:spPr>
      </p:pic>
      <p:sp>
        <p:nvSpPr>
          <p:cNvPr id="120" name="Google Shape;120;p22"/>
          <p:cNvSpPr txBox="1"/>
          <p:nvPr/>
        </p:nvSpPr>
        <p:spPr>
          <a:xfrm>
            <a:off x="235500" y="2189025"/>
            <a:ext cx="5694300" cy="154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Lato"/>
                <a:ea typeface="Lato"/>
                <a:cs typeface="Lato"/>
                <a:sym typeface="Lato"/>
              </a:rPr>
              <a:t>Click to edit master subtitle style</a:t>
            </a:r>
            <a:endParaRPr sz="2400">
              <a:solidFill>
                <a:srgbClr val="000000"/>
              </a:solidFill>
              <a:latin typeface="Lato"/>
              <a:ea typeface="Lato"/>
              <a:cs typeface="Lato"/>
              <a:sym typeface="Lato"/>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Green Section Title – Option #2">
  <p:cSld name="TITLE_ONLY_1_4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21"/>
        <p:cNvGrpSpPr/>
        <p:nvPr/>
      </p:nvGrpSpPr>
      <p:grpSpPr>
        <a:xfrm>
          <a:off x="0" y="0"/>
          <a:ext cx="0" cy="0"/>
          <a:chOff x="0" y="0"/>
          <a:chExt cx="0" cy="0"/>
        </a:xfrm>
      </p:grpSpPr>
      <p:sp>
        <p:nvSpPr>
          <p:cNvPr id="122" name="Google Shape;122;p23"/>
          <p:cNvSpPr txBox="1">
            <a:spLocks noGrp="1"/>
          </p:cNvSpPr>
          <p:nvPr>
            <p:ph type="body" idx="1"/>
          </p:nvPr>
        </p:nvSpPr>
        <p:spPr>
          <a:xfrm>
            <a:off x="1604175" y="2914300"/>
            <a:ext cx="5895900" cy="12951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123" name="Google Shape;123;p23"/>
          <p:cNvSpPr txBox="1">
            <a:spLocks noGrp="1"/>
          </p:cNvSpPr>
          <p:nvPr>
            <p:ph type="title"/>
          </p:nvPr>
        </p:nvSpPr>
        <p:spPr>
          <a:xfrm>
            <a:off x="1604175" y="2511650"/>
            <a:ext cx="5895900" cy="3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Font typeface="Lato"/>
              <a:buNone/>
              <a:defRPr sz="2200" b="1">
                <a:latin typeface="Lato"/>
                <a:ea typeface="Lato"/>
                <a:cs typeface="Lato"/>
                <a:sym typeface="Lato"/>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4" name="Google Shape;124;p23"/>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25" name="Google Shape;125;p23"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Green Full Text">
  <p:cSld name="TITLE_ONLY_1_3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26"/>
        <p:cNvGrpSpPr/>
        <p:nvPr/>
      </p:nvGrpSpPr>
      <p:grpSpPr>
        <a:xfrm>
          <a:off x="0" y="0"/>
          <a:ext cx="0" cy="0"/>
          <a:chOff x="0" y="0"/>
          <a:chExt cx="0" cy="0"/>
        </a:xfrm>
      </p:grpSpPr>
      <p:sp>
        <p:nvSpPr>
          <p:cNvPr id="127" name="Google Shape;127;p24"/>
          <p:cNvSpPr txBox="1">
            <a:spLocks noGrp="1"/>
          </p:cNvSpPr>
          <p:nvPr>
            <p:ph type="body" idx="1"/>
          </p:nvPr>
        </p:nvSpPr>
        <p:spPr>
          <a:xfrm>
            <a:off x="159300" y="695275"/>
            <a:ext cx="87855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128" name="Google Shape;128;p24"/>
          <p:cNvSpPr txBox="1">
            <a:spLocks noGrp="1"/>
          </p:cNvSpPr>
          <p:nvPr>
            <p:ph type="title"/>
          </p:nvPr>
        </p:nvSpPr>
        <p:spPr>
          <a:xfrm>
            <a:off x="159300" y="292625"/>
            <a:ext cx="87855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4"/>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30" name="Google Shape;130;p24"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Green Half Image – Right">
  <p:cSld name="TITLE_ONLY_1_2_3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31"/>
        <p:cNvGrpSpPr/>
        <p:nvPr/>
      </p:nvGrpSpPr>
      <p:grpSpPr>
        <a:xfrm>
          <a:off x="0" y="0"/>
          <a:ext cx="0" cy="0"/>
          <a:chOff x="0" y="0"/>
          <a:chExt cx="0" cy="0"/>
        </a:xfrm>
      </p:grpSpPr>
      <p:sp>
        <p:nvSpPr>
          <p:cNvPr id="132" name="Google Shape;132;p25"/>
          <p:cNvSpPr txBox="1">
            <a:spLocks noGrp="1"/>
          </p:cNvSpPr>
          <p:nvPr>
            <p:ph type="body" idx="1"/>
          </p:nvPr>
        </p:nvSpPr>
        <p:spPr>
          <a:xfrm>
            <a:off x="159300" y="2460694"/>
            <a:ext cx="4089300" cy="1671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133" name="Google Shape;133;p25"/>
          <p:cNvSpPr txBox="1">
            <a:spLocks noGrp="1"/>
          </p:cNvSpPr>
          <p:nvPr>
            <p:ph type="title"/>
          </p:nvPr>
        </p:nvSpPr>
        <p:spPr>
          <a:xfrm>
            <a:off x="15930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4" name="Google Shape;134;p25"/>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35" name="Google Shape;135;p25"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Green Half Image – Left">
  <p:cSld name="TITLE_ONLY_1_2_2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36"/>
        <p:cNvGrpSpPr/>
        <p:nvPr/>
      </p:nvGrpSpPr>
      <p:grpSpPr>
        <a:xfrm>
          <a:off x="0" y="0"/>
          <a:ext cx="0" cy="0"/>
          <a:chOff x="0" y="0"/>
          <a:chExt cx="0" cy="0"/>
        </a:xfrm>
      </p:grpSpPr>
      <p:sp>
        <p:nvSpPr>
          <p:cNvPr id="137" name="Google Shape;137;p26"/>
          <p:cNvSpPr txBox="1">
            <a:spLocks noGrp="1"/>
          </p:cNvSpPr>
          <p:nvPr>
            <p:ph type="body" idx="1"/>
          </p:nvPr>
        </p:nvSpPr>
        <p:spPr>
          <a:xfrm>
            <a:off x="4696650" y="2460694"/>
            <a:ext cx="4089300" cy="194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138" name="Google Shape;138;p26"/>
          <p:cNvSpPr txBox="1">
            <a:spLocks noGrp="1"/>
          </p:cNvSpPr>
          <p:nvPr>
            <p:ph type="title"/>
          </p:nvPr>
        </p:nvSpPr>
        <p:spPr>
          <a:xfrm>
            <a:off x="469665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 name="Google Shape;139;p26"/>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40" name="Google Shape;140;p26"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Green Full Image">
  <p:cSld name="TITLE_ONLY_1_2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41"/>
        <p:cNvGrpSpPr/>
        <p:nvPr/>
      </p:nvGrpSpPr>
      <p:grpSpPr>
        <a:xfrm>
          <a:off x="0" y="0"/>
          <a:ext cx="0" cy="0"/>
          <a:chOff x="0" y="0"/>
          <a:chExt cx="0" cy="0"/>
        </a:xfrm>
      </p:grpSpPr>
      <p:sp>
        <p:nvSpPr>
          <p:cNvPr id="142" name="Google Shape;142;p27"/>
          <p:cNvSpPr txBox="1">
            <a:spLocks noGrp="1"/>
          </p:cNvSpPr>
          <p:nvPr>
            <p:ph type="body" idx="1"/>
          </p:nvPr>
        </p:nvSpPr>
        <p:spPr>
          <a:xfrm>
            <a:off x="1149900" y="2460694"/>
            <a:ext cx="4089300" cy="1671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143" name="Google Shape;143;p27"/>
          <p:cNvSpPr txBox="1">
            <a:spLocks noGrp="1"/>
          </p:cNvSpPr>
          <p:nvPr>
            <p:ph type="title"/>
          </p:nvPr>
        </p:nvSpPr>
        <p:spPr>
          <a:xfrm>
            <a:off x="114990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27"/>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45" name="Google Shape;145;p27"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Green Case Study">
  <p:cSld name="TITLE_ONLY_1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46"/>
        <p:cNvGrpSpPr/>
        <p:nvPr/>
      </p:nvGrpSpPr>
      <p:grpSpPr>
        <a:xfrm>
          <a:off x="0" y="0"/>
          <a:ext cx="0" cy="0"/>
          <a:chOff x="0" y="0"/>
          <a:chExt cx="0" cy="0"/>
        </a:xfrm>
      </p:grpSpPr>
      <p:sp>
        <p:nvSpPr>
          <p:cNvPr id="147" name="Google Shape;147;p28"/>
          <p:cNvSpPr txBox="1"/>
          <p:nvPr/>
        </p:nvSpPr>
        <p:spPr>
          <a:xfrm>
            <a:off x="159300" y="321900"/>
            <a:ext cx="8785500" cy="3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Lato"/>
                <a:ea typeface="Lato"/>
                <a:cs typeface="Lato"/>
                <a:sym typeface="Lato"/>
              </a:rPr>
              <a:t>Click to edit master subtitle style</a:t>
            </a:r>
            <a:endParaRPr sz="1000">
              <a:solidFill>
                <a:srgbClr val="000000"/>
              </a:solidFill>
              <a:latin typeface="Lato"/>
              <a:ea typeface="Lato"/>
              <a:cs typeface="Lato"/>
              <a:sym typeface="Lato"/>
            </a:endParaRPr>
          </a:p>
        </p:txBody>
      </p:sp>
      <p:sp>
        <p:nvSpPr>
          <p:cNvPr id="148" name="Google Shape;148;p28"/>
          <p:cNvSpPr txBox="1"/>
          <p:nvPr/>
        </p:nvSpPr>
        <p:spPr>
          <a:xfrm>
            <a:off x="159300" y="482100"/>
            <a:ext cx="8785500" cy="5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200" b="1">
                <a:latin typeface="Lato"/>
                <a:ea typeface="Lato"/>
                <a:cs typeface="Lato"/>
                <a:sym typeface="Lato"/>
              </a:rPr>
              <a:t>Click to edit master title style</a:t>
            </a:r>
            <a:endParaRPr sz="2200" b="1">
              <a:solidFill>
                <a:srgbClr val="000000"/>
              </a:solidFill>
              <a:latin typeface="Lato"/>
              <a:ea typeface="Lato"/>
              <a:cs typeface="Lato"/>
              <a:sym typeface="Lato"/>
            </a:endParaRPr>
          </a:p>
        </p:txBody>
      </p:sp>
      <p:sp>
        <p:nvSpPr>
          <p:cNvPr id="149" name="Google Shape;149;p28"/>
          <p:cNvSpPr txBox="1"/>
          <p:nvPr/>
        </p:nvSpPr>
        <p:spPr>
          <a:xfrm>
            <a:off x="5210900" y="634500"/>
            <a:ext cx="3525000" cy="4028700"/>
          </a:xfrm>
          <a:prstGeom prst="rect">
            <a:avLst/>
          </a:prstGeom>
          <a:noFill/>
          <a:ln>
            <a:noFill/>
          </a:ln>
        </p:spPr>
        <p:txBody>
          <a:bodyPr spcFirstLastPara="1" wrap="square" lIns="91425" tIns="91425" rIns="91425" bIns="91425" anchor="ctr" anchorCtr="0">
            <a:noAutofit/>
          </a:bodyPr>
          <a:lstStyle/>
          <a:p>
            <a:pPr marL="0" lvl="0" indent="0" algn="l" rtl="0">
              <a:lnSpc>
                <a:spcPct val="135000"/>
              </a:lnSpc>
              <a:spcBef>
                <a:spcPts val="0"/>
              </a:spcBef>
              <a:spcAft>
                <a:spcPts val="1600"/>
              </a:spcAft>
              <a:buNone/>
            </a:pPr>
            <a:r>
              <a:rPr lang="en-GB" sz="900">
                <a:latin typeface="Lato"/>
                <a:ea typeface="Lato"/>
                <a:cs typeface="Lato"/>
                <a:sym typeface="Lato"/>
              </a:rPr>
              <a:t>Click to edit master subtitle style</a:t>
            </a:r>
            <a:endParaRPr sz="900">
              <a:latin typeface="Lato"/>
              <a:ea typeface="Lato"/>
              <a:cs typeface="Lato"/>
              <a:sym typeface="Lato"/>
            </a:endParaRPr>
          </a:p>
        </p:txBody>
      </p:sp>
      <p:sp>
        <p:nvSpPr>
          <p:cNvPr id="150" name="Google Shape;150;p28"/>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51" name="Google Shape;151;p28"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range Cover – Option #1">
  <p:cSld name="TITLE_2_1_1">
    <p:bg>
      <p:bgPr>
        <a:blipFill>
          <a:blip r:embed="rId2">
            <a:alphaModFix/>
          </a:blip>
          <a:stretch>
            <a:fillRect/>
          </a:stretch>
        </a:blipFill>
        <a:effectLst/>
      </p:bgPr>
    </p:bg>
    <p:spTree>
      <p:nvGrpSpPr>
        <p:cNvPr id="1" name="Shape 152"/>
        <p:cNvGrpSpPr/>
        <p:nvPr/>
      </p:nvGrpSpPr>
      <p:grpSpPr>
        <a:xfrm>
          <a:off x="0" y="0"/>
          <a:ext cx="0" cy="0"/>
          <a:chOff x="0" y="0"/>
          <a:chExt cx="0" cy="0"/>
        </a:xfrm>
      </p:grpSpPr>
      <p:sp>
        <p:nvSpPr>
          <p:cNvPr id="153" name="Google Shape;153;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GB"/>
              <a:t>‹#›</a:t>
            </a:fld>
            <a:endParaRPr/>
          </a:p>
        </p:txBody>
      </p:sp>
      <p:sp>
        <p:nvSpPr>
          <p:cNvPr id="154" name="Google Shape;154;p29"/>
          <p:cNvSpPr txBox="1"/>
          <p:nvPr/>
        </p:nvSpPr>
        <p:spPr>
          <a:xfrm>
            <a:off x="311700" y="2783825"/>
            <a:ext cx="8520600" cy="60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000" b="1">
                <a:solidFill>
                  <a:srgbClr val="FFFFFF"/>
                </a:solidFill>
                <a:latin typeface="Lato"/>
                <a:ea typeface="Lato"/>
                <a:cs typeface="Lato"/>
                <a:sym typeface="Lato"/>
              </a:rPr>
              <a:t>Click to edit master title style</a:t>
            </a:r>
            <a:endParaRPr sz="3000" b="1">
              <a:solidFill>
                <a:srgbClr val="FFFFFF"/>
              </a:solidFill>
              <a:latin typeface="Lato"/>
              <a:ea typeface="Lato"/>
              <a:cs typeface="Lato"/>
              <a:sym typeface="Lato"/>
            </a:endParaRPr>
          </a:p>
        </p:txBody>
      </p:sp>
      <p:sp>
        <p:nvSpPr>
          <p:cNvPr id="155" name="Google Shape;155;p29"/>
          <p:cNvSpPr txBox="1"/>
          <p:nvPr/>
        </p:nvSpPr>
        <p:spPr>
          <a:xfrm>
            <a:off x="311700" y="3316100"/>
            <a:ext cx="8520600" cy="7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solidFill>
                  <a:srgbClr val="FFFFFF"/>
                </a:solidFill>
                <a:latin typeface="Lato"/>
                <a:ea typeface="Lato"/>
                <a:cs typeface="Lato"/>
                <a:sym typeface="Lato"/>
              </a:rPr>
              <a:t>Click to edit master subtitle style</a:t>
            </a:r>
            <a:endParaRPr sz="1800">
              <a:solidFill>
                <a:srgbClr val="FFFFFF"/>
              </a:solidFill>
              <a:latin typeface="Lato"/>
              <a:ea typeface="Lato"/>
              <a:cs typeface="Lato"/>
              <a:sym typeface="Lato"/>
            </a:endParaRPr>
          </a:p>
        </p:txBody>
      </p:sp>
      <p:pic>
        <p:nvPicPr>
          <p:cNvPr id="156" name="Google Shape;156;p29" descr="FROM_full_logo_white.png"/>
          <p:cNvPicPr preferRelativeResize="0"/>
          <p:nvPr/>
        </p:nvPicPr>
        <p:blipFill>
          <a:blip r:embed="rId3">
            <a:alphaModFix/>
          </a:blip>
          <a:stretch>
            <a:fillRect/>
          </a:stretch>
        </p:blipFill>
        <p:spPr>
          <a:xfrm>
            <a:off x="3031600" y="1277800"/>
            <a:ext cx="3080800" cy="12672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range Section Title – Option #1">
  <p:cSld name="TITLE_1_1_1_1">
    <p:bg>
      <p:bgPr>
        <a:blipFill>
          <a:blip r:embed="rId2">
            <a:alphaModFix/>
          </a:blip>
          <a:stretch>
            <a:fillRect/>
          </a:stretch>
        </a:blipFill>
        <a:effectLst/>
      </p:bgPr>
    </p:bg>
    <p:spTree>
      <p:nvGrpSpPr>
        <p:cNvPr id="1" name="Shape 157"/>
        <p:cNvGrpSpPr/>
        <p:nvPr/>
      </p:nvGrpSpPr>
      <p:grpSpPr>
        <a:xfrm>
          <a:off x="0" y="0"/>
          <a:ext cx="0" cy="0"/>
          <a:chOff x="0" y="0"/>
          <a:chExt cx="0" cy="0"/>
        </a:xfrm>
      </p:grpSpPr>
      <p:sp>
        <p:nvSpPr>
          <p:cNvPr id="158" name="Google Shape;158;p30"/>
          <p:cNvSpPr txBox="1"/>
          <p:nvPr/>
        </p:nvSpPr>
        <p:spPr>
          <a:xfrm>
            <a:off x="2655300" y="1756925"/>
            <a:ext cx="6177000" cy="60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b="1">
                <a:solidFill>
                  <a:srgbClr val="FFFFFF"/>
                </a:solidFill>
                <a:latin typeface="Lato"/>
                <a:ea typeface="Lato"/>
                <a:cs typeface="Lato"/>
                <a:sym typeface="Lato"/>
              </a:rPr>
              <a:t>Click to edit master title style</a:t>
            </a:r>
            <a:endParaRPr sz="3000" b="1">
              <a:solidFill>
                <a:srgbClr val="FFFFFF"/>
              </a:solidFill>
              <a:latin typeface="Lato"/>
              <a:ea typeface="Lato"/>
              <a:cs typeface="Lato"/>
              <a:sym typeface="Lato"/>
            </a:endParaRPr>
          </a:p>
        </p:txBody>
      </p:sp>
      <p:sp>
        <p:nvSpPr>
          <p:cNvPr id="159" name="Google Shape;159;p30"/>
          <p:cNvSpPr txBox="1"/>
          <p:nvPr/>
        </p:nvSpPr>
        <p:spPr>
          <a:xfrm>
            <a:off x="2655300" y="2365400"/>
            <a:ext cx="5065800" cy="128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FFFFFF"/>
                </a:solidFill>
                <a:latin typeface="Lato"/>
                <a:ea typeface="Lato"/>
                <a:cs typeface="Lato"/>
                <a:sym typeface="Lato"/>
              </a:rPr>
              <a:t>Click to edit master subtitle style</a:t>
            </a:r>
            <a:endParaRPr>
              <a:solidFill>
                <a:srgbClr val="FFFFFF"/>
              </a:solidFill>
              <a:latin typeface="Lato"/>
              <a:ea typeface="Lato"/>
              <a:cs typeface="Lato"/>
              <a:sym typeface="Lato"/>
            </a:endParaRPr>
          </a:p>
        </p:txBody>
      </p:sp>
      <p:sp>
        <p:nvSpPr>
          <p:cNvPr id="160" name="Google Shape;160;p30"/>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solidFill>
                  <a:srgbClr val="FFFFFF"/>
                </a:solidFill>
              </a:rPr>
              <a:t>‹#›</a:t>
            </a:fld>
            <a:endParaRPr sz="1000">
              <a:solidFill>
                <a:srgbClr val="FFFFFF"/>
              </a:solidFill>
            </a:endParaRPr>
          </a:p>
        </p:txBody>
      </p:sp>
      <p:pic>
        <p:nvPicPr>
          <p:cNvPr id="161" name="Google Shape;161;p30" descr="logo_large_white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ue Cover – Option #2">
  <p:cSld name="TITLE_ONLY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3"/>
        <p:cNvGrpSpPr/>
        <p:nvPr/>
      </p:nvGrpSpPr>
      <p:grpSpPr>
        <a:xfrm>
          <a:off x="0" y="0"/>
          <a:ext cx="0" cy="0"/>
          <a:chOff x="0" y="0"/>
          <a:chExt cx="0" cy="0"/>
        </a:xfrm>
      </p:grpSpPr>
      <p:sp>
        <p:nvSpPr>
          <p:cNvPr id="24" name="Google Shape;24;p4"/>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25" name="Google Shape;25;p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416075"/>
            <a:ext cx="2498476" cy="475750"/>
          </a:xfrm>
          <a:prstGeom prst="rect">
            <a:avLst/>
          </a:prstGeom>
          <a:noFill/>
          <a:ln>
            <a:noFill/>
          </a:ln>
        </p:spPr>
      </p:pic>
      <p:sp>
        <p:nvSpPr>
          <p:cNvPr id="26" name="Google Shape;26;p4"/>
          <p:cNvSpPr txBox="1">
            <a:spLocks noGrp="1"/>
          </p:cNvSpPr>
          <p:nvPr>
            <p:ph type="title"/>
          </p:nvPr>
        </p:nvSpPr>
        <p:spPr>
          <a:xfrm>
            <a:off x="235500" y="471050"/>
            <a:ext cx="5376600" cy="1718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48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7" name="Google Shape;27;p4"/>
          <p:cNvSpPr txBox="1">
            <a:spLocks noGrp="1"/>
          </p:cNvSpPr>
          <p:nvPr>
            <p:ph type="subTitle" idx="1"/>
          </p:nvPr>
        </p:nvSpPr>
        <p:spPr>
          <a:xfrm>
            <a:off x="235500" y="2189025"/>
            <a:ext cx="6532200" cy="171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000000"/>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range Cover – Option #2">
  <p:cSld name="TITLE_ONLY_1_5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62"/>
        <p:cNvGrpSpPr/>
        <p:nvPr/>
      </p:nvGrpSpPr>
      <p:grpSpPr>
        <a:xfrm>
          <a:off x="0" y="0"/>
          <a:ext cx="0" cy="0"/>
          <a:chOff x="0" y="0"/>
          <a:chExt cx="0" cy="0"/>
        </a:xfrm>
      </p:grpSpPr>
      <p:sp>
        <p:nvSpPr>
          <p:cNvPr id="163" name="Google Shape;163;p31"/>
          <p:cNvSpPr txBox="1">
            <a:spLocks noGrp="1"/>
          </p:cNvSpPr>
          <p:nvPr>
            <p:ph type="title"/>
          </p:nvPr>
        </p:nvSpPr>
        <p:spPr>
          <a:xfrm>
            <a:off x="235500" y="471050"/>
            <a:ext cx="4835400" cy="15885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Font typeface="Lato"/>
              <a:buNone/>
              <a:defRPr sz="4800" b="1">
                <a:latin typeface="Lato"/>
                <a:ea typeface="Lato"/>
                <a:cs typeface="Lato"/>
                <a:sym typeface="Lato"/>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4" name="Google Shape;164;p31"/>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65" name="Google Shape;165;p31" descr="logo_small_orang.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5500" y="4416075"/>
            <a:ext cx="2498476" cy="475750"/>
          </a:xfrm>
          <a:prstGeom prst="rect">
            <a:avLst/>
          </a:prstGeom>
          <a:noFill/>
          <a:ln>
            <a:noFill/>
          </a:ln>
        </p:spPr>
      </p:pic>
      <p:sp>
        <p:nvSpPr>
          <p:cNvPr id="166" name="Google Shape;166;p31"/>
          <p:cNvSpPr txBox="1"/>
          <p:nvPr/>
        </p:nvSpPr>
        <p:spPr>
          <a:xfrm>
            <a:off x="235500" y="2189025"/>
            <a:ext cx="5694300" cy="154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Lato"/>
                <a:ea typeface="Lato"/>
                <a:cs typeface="Lato"/>
                <a:sym typeface="Lato"/>
              </a:rPr>
              <a:t>Click to edit master subtitle style</a:t>
            </a:r>
            <a:endParaRPr sz="2400">
              <a:solidFill>
                <a:srgbClr val="000000"/>
              </a:solidFill>
              <a:latin typeface="Lato"/>
              <a:ea typeface="Lato"/>
              <a:cs typeface="Lato"/>
              <a:sym typeface="Lato"/>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range Section Title – Option #2">
  <p:cSld name="TITLE_ONLY_1_4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67"/>
        <p:cNvGrpSpPr/>
        <p:nvPr/>
      </p:nvGrpSpPr>
      <p:grpSpPr>
        <a:xfrm>
          <a:off x="0" y="0"/>
          <a:ext cx="0" cy="0"/>
          <a:chOff x="0" y="0"/>
          <a:chExt cx="0" cy="0"/>
        </a:xfrm>
      </p:grpSpPr>
      <p:sp>
        <p:nvSpPr>
          <p:cNvPr id="168" name="Google Shape;168;p32"/>
          <p:cNvSpPr txBox="1">
            <a:spLocks noGrp="1"/>
          </p:cNvSpPr>
          <p:nvPr>
            <p:ph type="body" idx="1"/>
          </p:nvPr>
        </p:nvSpPr>
        <p:spPr>
          <a:xfrm>
            <a:off x="1604175" y="2914300"/>
            <a:ext cx="5895900" cy="12951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169" name="Google Shape;169;p32"/>
          <p:cNvSpPr txBox="1">
            <a:spLocks noGrp="1"/>
          </p:cNvSpPr>
          <p:nvPr>
            <p:ph type="title"/>
          </p:nvPr>
        </p:nvSpPr>
        <p:spPr>
          <a:xfrm>
            <a:off x="1604175" y="2511650"/>
            <a:ext cx="5895900" cy="3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Font typeface="Lato"/>
              <a:buNone/>
              <a:defRPr sz="2200" b="1">
                <a:latin typeface="Lato"/>
                <a:ea typeface="Lato"/>
                <a:cs typeface="Lato"/>
                <a:sym typeface="Lato"/>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0" name="Google Shape;170;p32"/>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71" name="Google Shape;171;p32"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range Full Text">
  <p:cSld name="TITLE_ONLY_1_3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72"/>
        <p:cNvGrpSpPr/>
        <p:nvPr/>
      </p:nvGrpSpPr>
      <p:grpSpPr>
        <a:xfrm>
          <a:off x="0" y="0"/>
          <a:ext cx="0" cy="0"/>
          <a:chOff x="0" y="0"/>
          <a:chExt cx="0" cy="0"/>
        </a:xfrm>
      </p:grpSpPr>
      <p:sp>
        <p:nvSpPr>
          <p:cNvPr id="173" name="Google Shape;173;p33"/>
          <p:cNvSpPr txBox="1">
            <a:spLocks noGrp="1"/>
          </p:cNvSpPr>
          <p:nvPr>
            <p:ph type="body" idx="1"/>
          </p:nvPr>
        </p:nvSpPr>
        <p:spPr>
          <a:xfrm>
            <a:off x="159300" y="695275"/>
            <a:ext cx="87855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174" name="Google Shape;174;p33"/>
          <p:cNvSpPr txBox="1">
            <a:spLocks noGrp="1"/>
          </p:cNvSpPr>
          <p:nvPr>
            <p:ph type="title"/>
          </p:nvPr>
        </p:nvSpPr>
        <p:spPr>
          <a:xfrm>
            <a:off x="159300" y="292625"/>
            <a:ext cx="87855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5" name="Google Shape;175;p33"/>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76" name="Google Shape;176;p33"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range Half Image – Right">
  <p:cSld name="TITLE_ONLY_1_2_3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77"/>
        <p:cNvGrpSpPr/>
        <p:nvPr/>
      </p:nvGrpSpPr>
      <p:grpSpPr>
        <a:xfrm>
          <a:off x="0" y="0"/>
          <a:ext cx="0" cy="0"/>
          <a:chOff x="0" y="0"/>
          <a:chExt cx="0" cy="0"/>
        </a:xfrm>
      </p:grpSpPr>
      <p:sp>
        <p:nvSpPr>
          <p:cNvPr id="178" name="Google Shape;178;p34"/>
          <p:cNvSpPr txBox="1">
            <a:spLocks noGrp="1"/>
          </p:cNvSpPr>
          <p:nvPr>
            <p:ph type="body" idx="1"/>
          </p:nvPr>
        </p:nvSpPr>
        <p:spPr>
          <a:xfrm>
            <a:off x="159300" y="2460694"/>
            <a:ext cx="4089300" cy="1671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179" name="Google Shape;179;p34"/>
          <p:cNvSpPr txBox="1">
            <a:spLocks noGrp="1"/>
          </p:cNvSpPr>
          <p:nvPr>
            <p:ph type="title"/>
          </p:nvPr>
        </p:nvSpPr>
        <p:spPr>
          <a:xfrm>
            <a:off x="15930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0" name="Google Shape;180;p34"/>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81" name="Google Shape;181;p34"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range Half Image – Left">
  <p:cSld name="TITLE_ONLY_1_2_2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82"/>
        <p:cNvGrpSpPr/>
        <p:nvPr/>
      </p:nvGrpSpPr>
      <p:grpSpPr>
        <a:xfrm>
          <a:off x="0" y="0"/>
          <a:ext cx="0" cy="0"/>
          <a:chOff x="0" y="0"/>
          <a:chExt cx="0" cy="0"/>
        </a:xfrm>
      </p:grpSpPr>
      <p:sp>
        <p:nvSpPr>
          <p:cNvPr id="183" name="Google Shape;183;p35"/>
          <p:cNvSpPr txBox="1">
            <a:spLocks noGrp="1"/>
          </p:cNvSpPr>
          <p:nvPr>
            <p:ph type="body" idx="1"/>
          </p:nvPr>
        </p:nvSpPr>
        <p:spPr>
          <a:xfrm>
            <a:off x="4696650" y="2460694"/>
            <a:ext cx="4089300" cy="194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184" name="Google Shape;184;p35"/>
          <p:cNvSpPr txBox="1">
            <a:spLocks noGrp="1"/>
          </p:cNvSpPr>
          <p:nvPr>
            <p:ph type="title"/>
          </p:nvPr>
        </p:nvSpPr>
        <p:spPr>
          <a:xfrm>
            <a:off x="469665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5" name="Google Shape;185;p35"/>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86" name="Google Shape;186;p35"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range Full Image">
  <p:cSld name="TITLE_ONLY_1_2_1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87"/>
        <p:cNvGrpSpPr/>
        <p:nvPr/>
      </p:nvGrpSpPr>
      <p:grpSpPr>
        <a:xfrm>
          <a:off x="0" y="0"/>
          <a:ext cx="0" cy="0"/>
          <a:chOff x="0" y="0"/>
          <a:chExt cx="0" cy="0"/>
        </a:xfrm>
      </p:grpSpPr>
      <p:sp>
        <p:nvSpPr>
          <p:cNvPr id="188" name="Google Shape;188;p36"/>
          <p:cNvSpPr txBox="1">
            <a:spLocks noGrp="1"/>
          </p:cNvSpPr>
          <p:nvPr>
            <p:ph type="body" idx="1"/>
          </p:nvPr>
        </p:nvSpPr>
        <p:spPr>
          <a:xfrm>
            <a:off x="1149900" y="2460694"/>
            <a:ext cx="4089300" cy="1671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189" name="Google Shape;189;p36"/>
          <p:cNvSpPr txBox="1">
            <a:spLocks noGrp="1"/>
          </p:cNvSpPr>
          <p:nvPr>
            <p:ph type="title"/>
          </p:nvPr>
        </p:nvSpPr>
        <p:spPr>
          <a:xfrm>
            <a:off x="114990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0" name="Google Shape;190;p36"/>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91" name="Google Shape;191;p36"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range Case Study">
  <p:cSld name="TITLE_ONLY_1_1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92"/>
        <p:cNvGrpSpPr/>
        <p:nvPr/>
      </p:nvGrpSpPr>
      <p:grpSpPr>
        <a:xfrm>
          <a:off x="0" y="0"/>
          <a:ext cx="0" cy="0"/>
          <a:chOff x="0" y="0"/>
          <a:chExt cx="0" cy="0"/>
        </a:xfrm>
      </p:grpSpPr>
      <p:sp>
        <p:nvSpPr>
          <p:cNvPr id="193" name="Google Shape;193;p37"/>
          <p:cNvSpPr txBox="1"/>
          <p:nvPr/>
        </p:nvSpPr>
        <p:spPr>
          <a:xfrm>
            <a:off x="159300" y="321900"/>
            <a:ext cx="8785500" cy="3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Lato"/>
                <a:ea typeface="Lato"/>
                <a:cs typeface="Lato"/>
                <a:sym typeface="Lato"/>
              </a:rPr>
              <a:t>Click to edit master subtitle style</a:t>
            </a:r>
            <a:endParaRPr sz="1000">
              <a:solidFill>
                <a:srgbClr val="000000"/>
              </a:solidFill>
              <a:latin typeface="Lato"/>
              <a:ea typeface="Lato"/>
              <a:cs typeface="Lato"/>
              <a:sym typeface="Lato"/>
            </a:endParaRPr>
          </a:p>
        </p:txBody>
      </p:sp>
      <p:sp>
        <p:nvSpPr>
          <p:cNvPr id="194" name="Google Shape;194;p37"/>
          <p:cNvSpPr txBox="1"/>
          <p:nvPr/>
        </p:nvSpPr>
        <p:spPr>
          <a:xfrm>
            <a:off x="159300" y="482100"/>
            <a:ext cx="8785500" cy="5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200" b="1">
                <a:latin typeface="Lato"/>
                <a:ea typeface="Lato"/>
                <a:cs typeface="Lato"/>
                <a:sym typeface="Lato"/>
              </a:rPr>
              <a:t>Click to edit master title style</a:t>
            </a:r>
            <a:endParaRPr sz="2200" b="1">
              <a:solidFill>
                <a:srgbClr val="000000"/>
              </a:solidFill>
              <a:latin typeface="Lato"/>
              <a:ea typeface="Lato"/>
              <a:cs typeface="Lato"/>
              <a:sym typeface="Lato"/>
            </a:endParaRPr>
          </a:p>
        </p:txBody>
      </p:sp>
      <p:sp>
        <p:nvSpPr>
          <p:cNvPr id="195" name="Google Shape;195;p37"/>
          <p:cNvSpPr txBox="1"/>
          <p:nvPr/>
        </p:nvSpPr>
        <p:spPr>
          <a:xfrm>
            <a:off x="5210900" y="634500"/>
            <a:ext cx="3525000" cy="4028700"/>
          </a:xfrm>
          <a:prstGeom prst="rect">
            <a:avLst/>
          </a:prstGeom>
          <a:noFill/>
          <a:ln>
            <a:noFill/>
          </a:ln>
        </p:spPr>
        <p:txBody>
          <a:bodyPr spcFirstLastPara="1" wrap="square" lIns="91425" tIns="91425" rIns="91425" bIns="91425" anchor="ctr" anchorCtr="0">
            <a:noAutofit/>
          </a:bodyPr>
          <a:lstStyle/>
          <a:p>
            <a:pPr marL="0" lvl="0" indent="0" algn="l" rtl="0">
              <a:lnSpc>
                <a:spcPct val="135000"/>
              </a:lnSpc>
              <a:spcBef>
                <a:spcPts val="0"/>
              </a:spcBef>
              <a:spcAft>
                <a:spcPts val="1600"/>
              </a:spcAft>
              <a:buNone/>
            </a:pPr>
            <a:r>
              <a:rPr lang="en-GB" sz="900">
                <a:latin typeface="Lato"/>
                <a:ea typeface="Lato"/>
                <a:cs typeface="Lato"/>
                <a:sym typeface="Lato"/>
              </a:rPr>
              <a:t>Click to edit master subtitle style</a:t>
            </a:r>
            <a:endParaRPr sz="900">
              <a:latin typeface="Lato"/>
              <a:ea typeface="Lato"/>
              <a:cs typeface="Lato"/>
              <a:sym typeface="Lato"/>
            </a:endParaRPr>
          </a:p>
        </p:txBody>
      </p:sp>
      <p:sp>
        <p:nvSpPr>
          <p:cNvPr id="196" name="Google Shape;196;p37"/>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97" name="Google Shape;197;p37"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Red Cover – Option #1">
  <p:cSld name="TITLE_2_1_1_1">
    <p:bg>
      <p:bgPr>
        <a:blipFill>
          <a:blip r:embed="rId2">
            <a:alphaModFix/>
          </a:blip>
          <a:stretch>
            <a:fillRect/>
          </a:stretch>
        </a:blipFill>
        <a:effectLst/>
      </p:bgPr>
    </p:bg>
    <p:spTree>
      <p:nvGrpSpPr>
        <p:cNvPr id="1" name="Shape 198"/>
        <p:cNvGrpSpPr/>
        <p:nvPr/>
      </p:nvGrpSpPr>
      <p:grpSpPr>
        <a:xfrm>
          <a:off x="0" y="0"/>
          <a:ext cx="0" cy="0"/>
          <a:chOff x="0" y="0"/>
          <a:chExt cx="0" cy="0"/>
        </a:xfrm>
      </p:grpSpPr>
      <p:sp>
        <p:nvSpPr>
          <p:cNvPr id="199" name="Google Shape;199;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GB"/>
              <a:t>‹#›</a:t>
            </a:fld>
            <a:endParaRPr/>
          </a:p>
        </p:txBody>
      </p:sp>
      <p:sp>
        <p:nvSpPr>
          <p:cNvPr id="200" name="Google Shape;200;p38"/>
          <p:cNvSpPr txBox="1"/>
          <p:nvPr/>
        </p:nvSpPr>
        <p:spPr>
          <a:xfrm>
            <a:off x="311700" y="2783825"/>
            <a:ext cx="8520600" cy="60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000" b="1">
                <a:solidFill>
                  <a:srgbClr val="FFFFFF"/>
                </a:solidFill>
                <a:latin typeface="Lato"/>
                <a:ea typeface="Lato"/>
                <a:cs typeface="Lato"/>
                <a:sym typeface="Lato"/>
              </a:rPr>
              <a:t>Click to edit master title style</a:t>
            </a:r>
            <a:endParaRPr sz="3000" b="1">
              <a:solidFill>
                <a:srgbClr val="FFFFFF"/>
              </a:solidFill>
              <a:latin typeface="Lato"/>
              <a:ea typeface="Lato"/>
              <a:cs typeface="Lato"/>
              <a:sym typeface="Lato"/>
            </a:endParaRPr>
          </a:p>
        </p:txBody>
      </p:sp>
      <p:sp>
        <p:nvSpPr>
          <p:cNvPr id="201" name="Google Shape;201;p38"/>
          <p:cNvSpPr txBox="1"/>
          <p:nvPr/>
        </p:nvSpPr>
        <p:spPr>
          <a:xfrm>
            <a:off x="311700" y="3316100"/>
            <a:ext cx="8520600" cy="7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solidFill>
                  <a:srgbClr val="FFFFFF"/>
                </a:solidFill>
                <a:latin typeface="Lato"/>
                <a:ea typeface="Lato"/>
                <a:cs typeface="Lato"/>
                <a:sym typeface="Lato"/>
              </a:rPr>
              <a:t>Click to edit master subtitle style</a:t>
            </a:r>
            <a:endParaRPr sz="1800">
              <a:solidFill>
                <a:srgbClr val="FFFFFF"/>
              </a:solidFill>
              <a:latin typeface="Lato"/>
              <a:ea typeface="Lato"/>
              <a:cs typeface="Lato"/>
              <a:sym typeface="Lato"/>
            </a:endParaRPr>
          </a:p>
        </p:txBody>
      </p:sp>
      <p:pic>
        <p:nvPicPr>
          <p:cNvPr id="202" name="Google Shape;202;p38" descr="FROM_full_logo_white.png"/>
          <p:cNvPicPr preferRelativeResize="0"/>
          <p:nvPr/>
        </p:nvPicPr>
        <p:blipFill>
          <a:blip r:embed="rId3">
            <a:alphaModFix/>
          </a:blip>
          <a:stretch>
            <a:fillRect/>
          </a:stretch>
        </p:blipFill>
        <p:spPr>
          <a:xfrm>
            <a:off x="3031600" y="1277800"/>
            <a:ext cx="3080800" cy="12672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Red Section Title – Option #1">
  <p:cSld name="TITLE_1_1_1_1_1">
    <p:bg>
      <p:bgPr>
        <a:blipFill>
          <a:blip r:embed="rId2">
            <a:alphaModFix/>
          </a:blip>
          <a:stretch>
            <a:fillRect/>
          </a:stretch>
        </a:blipFill>
        <a:effectLst/>
      </p:bgPr>
    </p:bg>
    <p:spTree>
      <p:nvGrpSpPr>
        <p:cNvPr id="1" name="Shape 203"/>
        <p:cNvGrpSpPr/>
        <p:nvPr/>
      </p:nvGrpSpPr>
      <p:grpSpPr>
        <a:xfrm>
          <a:off x="0" y="0"/>
          <a:ext cx="0" cy="0"/>
          <a:chOff x="0" y="0"/>
          <a:chExt cx="0" cy="0"/>
        </a:xfrm>
      </p:grpSpPr>
      <p:sp>
        <p:nvSpPr>
          <p:cNvPr id="204" name="Google Shape;204;p39"/>
          <p:cNvSpPr txBox="1"/>
          <p:nvPr/>
        </p:nvSpPr>
        <p:spPr>
          <a:xfrm>
            <a:off x="2655300" y="1756925"/>
            <a:ext cx="6177000" cy="60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b="1">
                <a:solidFill>
                  <a:srgbClr val="FFFFFF"/>
                </a:solidFill>
                <a:latin typeface="Lato"/>
                <a:ea typeface="Lato"/>
                <a:cs typeface="Lato"/>
                <a:sym typeface="Lato"/>
              </a:rPr>
              <a:t>Click to edit master title style</a:t>
            </a:r>
            <a:endParaRPr sz="3000" b="1">
              <a:solidFill>
                <a:srgbClr val="FFFFFF"/>
              </a:solidFill>
              <a:latin typeface="Lato"/>
              <a:ea typeface="Lato"/>
              <a:cs typeface="Lato"/>
              <a:sym typeface="Lato"/>
            </a:endParaRPr>
          </a:p>
        </p:txBody>
      </p:sp>
      <p:sp>
        <p:nvSpPr>
          <p:cNvPr id="205" name="Google Shape;205;p39"/>
          <p:cNvSpPr txBox="1"/>
          <p:nvPr/>
        </p:nvSpPr>
        <p:spPr>
          <a:xfrm>
            <a:off x="2655300" y="2365400"/>
            <a:ext cx="5065800" cy="128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FFFFFF"/>
                </a:solidFill>
                <a:latin typeface="Lato"/>
                <a:ea typeface="Lato"/>
                <a:cs typeface="Lato"/>
                <a:sym typeface="Lato"/>
              </a:rPr>
              <a:t>Click to edit master subtitle style</a:t>
            </a:r>
            <a:endParaRPr>
              <a:solidFill>
                <a:srgbClr val="FFFFFF"/>
              </a:solidFill>
              <a:latin typeface="Lato"/>
              <a:ea typeface="Lato"/>
              <a:cs typeface="Lato"/>
              <a:sym typeface="Lato"/>
            </a:endParaRPr>
          </a:p>
        </p:txBody>
      </p:sp>
      <p:sp>
        <p:nvSpPr>
          <p:cNvPr id="206" name="Google Shape;206;p39"/>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solidFill>
                  <a:srgbClr val="FFFFFF"/>
                </a:solidFill>
              </a:rPr>
              <a:t>‹#›</a:t>
            </a:fld>
            <a:endParaRPr sz="1000">
              <a:solidFill>
                <a:srgbClr val="FFFFFF"/>
              </a:solidFill>
            </a:endParaRPr>
          </a:p>
        </p:txBody>
      </p:sp>
      <p:pic>
        <p:nvPicPr>
          <p:cNvPr id="207" name="Google Shape;207;p39" descr="logo_large_white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Red Cover – Option #2">
  <p:cSld name="TITLE_ONLY_1_5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08"/>
        <p:cNvGrpSpPr/>
        <p:nvPr/>
      </p:nvGrpSpPr>
      <p:grpSpPr>
        <a:xfrm>
          <a:off x="0" y="0"/>
          <a:ext cx="0" cy="0"/>
          <a:chOff x="0" y="0"/>
          <a:chExt cx="0" cy="0"/>
        </a:xfrm>
      </p:grpSpPr>
      <p:sp>
        <p:nvSpPr>
          <p:cNvPr id="209" name="Google Shape;209;p40"/>
          <p:cNvSpPr txBox="1">
            <a:spLocks noGrp="1"/>
          </p:cNvSpPr>
          <p:nvPr>
            <p:ph type="title"/>
          </p:nvPr>
        </p:nvSpPr>
        <p:spPr>
          <a:xfrm>
            <a:off x="235500" y="471050"/>
            <a:ext cx="4835400" cy="15885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Font typeface="Lato"/>
              <a:buNone/>
              <a:defRPr sz="4800" b="1">
                <a:latin typeface="Lato"/>
                <a:ea typeface="Lato"/>
                <a:cs typeface="Lato"/>
                <a:sym typeface="Lato"/>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0" name="Google Shape;210;p40"/>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211" name="Google Shape;211;p40" descr="logo_small_red.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5500" y="4416075"/>
            <a:ext cx="2498476" cy="475750"/>
          </a:xfrm>
          <a:prstGeom prst="rect">
            <a:avLst/>
          </a:prstGeom>
          <a:noFill/>
          <a:ln>
            <a:noFill/>
          </a:ln>
        </p:spPr>
      </p:pic>
      <p:sp>
        <p:nvSpPr>
          <p:cNvPr id="212" name="Google Shape;212;p40"/>
          <p:cNvSpPr txBox="1"/>
          <p:nvPr/>
        </p:nvSpPr>
        <p:spPr>
          <a:xfrm>
            <a:off x="235500" y="2189025"/>
            <a:ext cx="5694300" cy="154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Lato"/>
                <a:ea typeface="Lato"/>
                <a:cs typeface="Lato"/>
                <a:sym typeface="Lato"/>
              </a:rPr>
              <a:t>Click to edit master subtitle style</a:t>
            </a:r>
            <a:endParaRPr sz="2400">
              <a:solidFill>
                <a:srgbClr val="000000"/>
              </a:solidFill>
              <a:latin typeface="Lato"/>
              <a:ea typeface="Lato"/>
              <a:cs typeface="Lato"/>
              <a:sym typeface="Lat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ue Section Title – Option #2">
  <p:cSld name="TITLE_ONLY_1_4">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body" idx="1"/>
          </p:nvPr>
        </p:nvSpPr>
        <p:spPr>
          <a:xfrm>
            <a:off x="1604175" y="2914300"/>
            <a:ext cx="5895900" cy="1295100"/>
          </a:xfrm>
          <a:prstGeom prst="rect">
            <a:avLst/>
          </a:prstGeom>
        </p:spPr>
        <p:txBody>
          <a:bodyPr spcFirstLastPara="1" wrap="square" lIns="91425" tIns="91425" rIns="91425" bIns="91425" anchor="t" anchorCtr="0">
            <a:noAutofit/>
          </a:bodyPr>
          <a:lstStyle>
            <a:lvl1pPr marL="457200" lvl="0" indent="-304800" algn="ctr" rtl="0">
              <a:lnSpc>
                <a:spcPct val="115000"/>
              </a:lnSpc>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algn="ctr" rtl="0">
              <a:lnSpc>
                <a:spcPct val="115000"/>
              </a:lnSpc>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algn="ctr" rtl="0">
              <a:lnSpc>
                <a:spcPct val="115000"/>
              </a:lnSpc>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algn="ctr" rtl="0">
              <a:lnSpc>
                <a:spcPct val="115000"/>
              </a:lnSpc>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algn="ctr" rtl="0">
              <a:lnSpc>
                <a:spcPct val="115000"/>
              </a:lnSpc>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algn="ctr" rtl="0">
              <a:lnSpc>
                <a:spcPct val="115000"/>
              </a:lnSpc>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algn="ctr" rtl="0">
              <a:lnSpc>
                <a:spcPct val="115000"/>
              </a:lnSpc>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algn="ctr" rtl="0">
              <a:lnSpc>
                <a:spcPct val="115000"/>
              </a:lnSpc>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algn="ctr" rtl="0">
              <a:lnSpc>
                <a:spcPct val="115000"/>
              </a:lnSpc>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30" name="Google Shape;30;p5"/>
          <p:cNvSpPr txBox="1">
            <a:spLocks noGrp="1"/>
          </p:cNvSpPr>
          <p:nvPr>
            <p:ph type="title"/>
          </p:nvPr>
        </p:nvSpPr>
        <p:spPr>
          <a:xfrm>
            <a:off x="1604175" y="2511650"/>
            <a:ext cx="5895900" cy="3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Font typeface="Lato"/>
              <a:buNone/>
              <a:defRPr sz="2200" b="1">
                <a:latin typeface="Lato"/>
                <a:ea typeface="Lato"/>
                <a:cs typeface="Lato"/>
                <a:sym typeface="Lato"/>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 name="Google Shape;31;p5"/>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32" name="Google Shape;32;p5"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Red Section Title – Option #2">
  <p:cSld name="TITLE_ONLY_1_4_1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13"/>
        <p:cNvGrpSpPr/>
        <p:nvPr/>
      </p:nvGrpSpPr>
      <p:grpSpPr>
        <a:xfrm>
          <a:off x="0" y="0"/>
          <a:ext cx="0" cy="0"/>
          <a:chOff x="0" y="0"/>
          <a:chExt cx="0" cy="0"/>
        </a:xfrm>
      </p:grpSpPr>
      <p:sp>
        <p:nvSpPr>
          <p:cNvPr id="214" name="Google Shape;214;p41"/>
          <p:cNvSpPr txBox="1">
            <a:spLocks noGrp="1"/>
          </p:cNvSpPr>
          <p:nvPr>
            <p:ph type="body" idx="1"/>
          </p:nvPr>
        </p:nvSpPr>
        <p:spPr>
          <a:xfrm>
            <a:off x="1604175" y="2914300"/>
            <a:ext cx="5895900" cy="12951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215" name="Google Shape;215;p41"/>
          <p:cNvSpPr txBox="1">
            <a:spLocks noGrp="1"/>
          </p:cNvSpPr>
          <p:nvPr>
            <p:ph type="title"/>
          </p:nvPr>
        </p:nvSpPr>
        <p:spPr>
          <a:xfrm>
            <a:off x="1604175" y="2511650"/>
            <a:ext cx="5895900" cy="3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Font typeface="Lato"/>
              <a:buNone/>
              <a:defRPr sz="2200" b="1">
                <a:latin typeface="Lato"/>
                <a:ea typeface="Lato"/>
                <a:cs typeface="Lato"/>
                <a:sym typeface="Lato"/>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6" name="Google Shape;216;p41"/>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217" name="Google Shape;217;p41"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Red Full Text">
  <p:cSld name="TITLE_ONLY_1_3_1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18"/>
        <p:cNvGrpSpPr/>
        <p:nvPr/>
      </p:nvGrpSpPr>
      <p:grpSpPr>
        <a:xfrm>
          <a:off x="0" y="0"/>
          <a:ext cx="0" cy="0"/>
          <a:chOff x="0" y="0"/>
          <a:chExt cx="0" cy="0"/>
        </a:xfrm>
      </p:grpSpPr>
      <p:sp>
        <p:nvSpPr>
          <p:cNvPr id="219" name="Google Shape;219;p42"/>
          <p:cNvSpPr txBox="1">
            <a:spLocks noGrp="1"/>
          </p:cNvSpPr>
          <p:nvPr>
            <p:ph type="body" idx="1"/>
          </p:nvPr>
        </p:nvSpPr>
        <p:spPr>
          <a:xfrm>
            <a:off x="159300" y="695275"/>
            <a:ext cx="87855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220" name="Google Shape;220;p42"/>
          <p:cNvSpPr txBox="1">
            <a:spLocks noGrp="1"/>
          </p:cNvSpPr>
          <p:nvPr>
            <p:ph type="title"/>
          </p:nvPr>
        </p:nvSpPr>
        <p:spPr>
          <a:xfrm>
            <a:off x="159300" y="292625"/>
            <a:ext cx="87855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1" name="Google Shape;221;p42"/>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222" name="Google Shape;222;p42"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Red Half Image – Right">
  <p:cSld name="TITLE_ONLY_1_2_3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23"/>
        <p:cNvGrpSpPr/>
        <p:nvPr/>
      </p:nvGrpSpPr>
      <p:grpSpPr>
        <a:xfrm>
          <a:off x="0" y="0"/>
          <a:ext cx="0" cy="0"/>
          <a:chOff x="0" y="0"/>
          <a:chExt cx="0" cy="0"/>
        </a:xfrm>
      </p:grpSpPr>
      <p:sp>
        <p:nvSpPr>
          <p:cNvPr id="224" name="Google Shape;224;p43"/>
          <p:cNvSpPr txBox="1">
            <a:spLocks noGrp="1"/>
          </p:cNvSpPr>
          <p:nvPr>
            <p:ph type="body" idx="1"/>
          </p:nvPr>
        </p:nvSpPr>
        <p:spPr>
          <a:xfrm>
            <a:off x="159300" y="2460694"/>
            <a:ext cx="4089300" cy="1671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225" name="Google Shape;225;p43"/>
          <p:cNvSpPr txBox="1">
            <a:spLocks noGrp="1"/>
          </p:cNvSpPr>
          <p:nvPr>
            <p:ph type="title"/>
          </p:nvPr>
        </p:nvSpPr>
        <p:spPr>
          <a:xfrm>
            <a:off x="15930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6" name="Google Shape;226;p43"/>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227" name="Google Shape;227;p43"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Red Half Image – Left">
  <p:cSld name="TITLE_ONLY_1_2_2_1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28"/>
        <p:cNvGrpSpPr/>
        <p:nvPr/>
      </p:nvGrpSpPr>
      <p:grpSpPr>
        <a:xfrm>
          <a:off x="0" y="0"/>
          <a:ext cx="0" cy="0"/>
          <a:chOff x="0" y="0"/>
          <a:chExt cx="0" cy="0"/>
        </a:xfrm>
      </p:grpSpPr>
      <p:sp>
        <p:nvSpPr>
          <p:cNvPr id="229" name="Google Shape;229;p44"/>
          <p:cNvSpPr txBox="1">
            <a:spLocks noGrp="1"/>
          </p:cNvSpPr>
          <p:nvPr>
            <p:ph type="body" idx="1"/>
          </p:nvPr>
        </p:nvSpPr>
        <p:spPr>
          <a:xfrm>
            <a:off x="4696650" y="2460694"/>
            <a:ext cx="4089300" cy="194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230" name="Google Shape;230;p44"/>
          <p:cNvSpPr txBox="1">
            <a:spLocks noGrp="1"/>
          </p:cNvSpPr>
          <p:nvPr>
            <p:ph type="title"/>
          </p:nvPr>
        </p:nvSpPr>
        <p:spPr>
          <a:xfrm>
            <a:off x="469665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1" name="Google Shape;231;p44"/>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232" name="Google Shape;232;p44"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Red Full Image">
  <p:cSld name="TITLE_ONLY_1_2_1_1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33"/>
        <p:cNvGrpSpPr/>
        <p:nvPr/>
      </p:nvGrpSpPr>
      <p:grpSpPr>
        <a:xfrm>
          <a:off x="0" y="0"/>
          <a:ext cx="0" cy="0"/>
          <a:chOff x="0" y="0"/>
          <a:chExt cx="0" cy="0"/>
        </a:xfrm>
      </p:grpSpPr>
      <p:sp>
        <p:nvSpPr>
          <p:cNvPr id="234" name="Google Shape;234;p45"/>
          <p:cNvSpPr txBox="1">
            <a:spLocks noGrp="1"/>
          </p:cNvSpPr>
          <p:nvPr>
            <p:ph type="body" idx="1"/>
          </p:nvPr>
        </p:nvSpPr>
        <p:spPr>
          <a:xfrm>
            <a:off x="1149900" y="2460694"/>
            <a:ext cx="4089300" cy="1671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235" name="Google Shape;235;p45"/>
          <p:cNvSpPr txBox="1">
            <a:spLocks noGrp="1"/>
          </p:cNvSpPr>
          <p:nvPr>
            <p:ph type="title"/>
          </p:nvPr>
        </p:nvSpPr>
        <p:spPr>
          <a:xfrm>
            <a:off x="114990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6" name="Google Shape;236;p45"/>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237" name="Google Shape;237;p45"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Red Case Study">
  <p:cSld name="TITLE_ONLY_1_1_1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38"/>
        <p:cNvGrpSpPr/>
        <p:nvPr/>
      </p:nvGrpSpPr>
      <p:grpSpPr>
        <a:xfrm>
          <a:off x="0" y="0"/>
          <a:ext cx="0" cy="0"/>
          <a:chOff x="0" y="0"/>
          <a:chExt cx="0" cy="0"/>
        </a:xfrm>
      </p:grpSpPr>
      <p:sp>
        <p:nvSpPr>
          <p:cNvPr id="239" name="Google Shape;239;p46"/>
          <p:cNvSpPr txBox="1"/>
          <p:nvPr/>
        </p:nvSpPr>
        <p:spPr>
          <a:xfrm>
            <a:off x="159300" y="321900"/>
            <a:ext cx="8785500" cy="3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Lato"/>
                <a:ea typeface="Lato"/>
                <a:cs typeface="Lato"/>
                <a:sym typeface="Lato"/>
              </a:rPr>
              <a:t>Click to edit master subtitle style</a:t>
            </a:r>
            <a:endParaRPr sz="1000">
              <a:solidFill>
                <a:srgbClr val="000000"/>
              </a:solidFill>
              <a:latin typeface="Lato"/>
              <a:ea typeface="Lato"/>
              <a:cs typeface="Lato"/>
              <a:sym typeface="Lato"/>
            </a:endParaRPr>
          </a:p>
        </p:txBody>
      </p:sp>
      <p:sp>
        <p:nvSpPr>
          <p:cNvPr id="240" name="Google Shape;240;p46"/>
          <p:cNvSpPr txBox="1"/>
          <p:nvPr/>
        </p:nvSpPr>
        <p:spPr>
          <a:xfrm>
            <a:off x="159300" y="482100"/>
            <a:ext cx="8785500" cy="5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200" b="1">
                <a:latin typeface="Lato"/>
                <a:ea typeface="Lato"/>
                <a:cs typeface="Lato"/>
                <a:sym typeface="Lato"/>
              </a:rPr>
              <a:t>Click to edit master title style</a:t>
            </a:r>
            <a:endParaRPr sz="2200" b="1">
              <a:solidFill>
                <a:srgbClr val="000000"/>
              </a:solidFill>
              <a:latin typeface="Lato"/>
              <a:ea typeface="Lato"/>
              <a:cs typeface="Lato"/>
              <a:sym typeface="Lato"/>
            </a:endParaRPr>
          </a:p>
        </p:txBody>
      </p:sp>
      <p:sp>
        <p:nvSpPr>
          <p:cNvPr id="241" name="Google Shape;241;p46"/>
          <p:cNvSpPr txBox="1"/>
          <p:nvPr/>
        </p:nvSpPr>
        <p:spPr>
          <a:xfrm>
            <a:off x="5210900" y="634500"/>
            <a:ext cx="3525000" cy="4028700"/>
          </a:xfrm>
          <a:prstGeom prst="rect">
            <a:avLst/>
          </a:prstGeom>
          <a:noFill/>
          <a:ln>
            <a:noFill/>
          </a:ln>
        </p:spPr>
        <p:txBody>
          <a:bodyPr spcFirstLastPara="1" wrap="square" lIns="91425" tIns="91425" rIns="91425" bIns="91425" anchor="ctr" anchorCtr="0">
            <a:noAutofit/>
          </a:bodyPr>
          <a:lstStyle/>
          <a:p>
            <a:pPr marL="0" lvl="0" indent="0" algn="l" rtl="0">
              <a:lnSpc>
                <a:spcPct val="135000"/>
              </a:lnSpc>
              <a:spcBef>
                <a:spcPts val="0"/>
              </a:spcBef>
              <a:spcAft>
                <a:spcPts val="1600"/>
              </a:spcAft>
              <a:buNone/>
            </a:pPr>
            <a:r>
              <a:rPr lang="en-GB" sz="900">
                <a:latin typeface="Lato"/>
                <a:ea typeface="Lato"/>
                <a:cs typeface="Lato"/>
                <a:sym typeface="Lato"/>
              </a:rPr>
              <a:t>Click to edit master subtitle style</a:t>
            </a:r>
            <a:endParaRPr sz="900">
              <a:latin typeface="Lato"/>
              <a:ea typeface="Lato"/>
              <a:cs typeface="Lato"/>
              <a:sym typeface="Lato"/>
            </a:endParaRPr>
          </a:p>
        </p:txBody>
      </p:sp>
      <p:sp>
        <p:nvSpPr>
          <p:cNvPr id="242" name="Google Shape;242;p46"/>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243" name="Google Shape;243;p46"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 Blue 1">
  <p:cSld name="TITLE_4">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44"/>
        <p:cNvGrpSpPr/>
        <p:nvPr/>
      </p:nvGrpSpPr>
      <p:grpSpPr>
        <a:xfrm>
          <a:off x="0" y="0"/>
          <a:ext cx="0" cy="0"/>
          <a:chOff x="0" y="0"/>
          <a:chExt cx="0" cy="0"/>
        </a:xfrm>
      </p:grpSpPr>
      <p:sp>
        <p:nvSpPr>
          <p:cNvPr id="245" name="Google Shape;245;p47"/>
          <p:cNvSpPr txBox="1">
            <a:spLocks noGrp="1"/>
          </p:cNvSpPr>
          <p:nvPr>
            <p:ph type="ctrTitle"/>
          </p:nvPr>
        </p:nvSpPr>
        <p:spPr>
          <a:xfrm>
            <a:off x="311700" y="2269650"/>
            <a:ext cx="8520600" cy="60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3000"/>
              <a:buNone/>
              <a:defRPr sz="3000" b="1">
                <a:solidFill>
                  <a:srgbClr val="000000"/>
                </a:solidFill>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246" name="Google Shape;246;p47"/>
          <p:cNvSpPr txBox="1">
            <a:spLocks noGrp="1"/>
          </p:cNvSpPr>
          <p:nvPr>
            <p:ph type="subTitle" idx="1"/>
          </p:nvPr>
        </p:nvSpPr>
        <p:spPr>
          <a:xfrm>
            <a:off x="311700" y="290427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800"/>
              <a:buNone/>
              <a:defRPr>
                <a:solidFill>
                  <a:srgbClr val="000000"/>
                </a:solidFill>
              </a:defRPr>
            </a:lvl1pPr>
            <a:lvl2pPr lvl="1" algn="ctr" rtl="0">
              <a:lnSpc>
                <a:spcPct val="100000"/>
              </a:lnSpc>
              <a:spcBef>
                <a:spcPts val="0"/>
              </a:spcBef>
              <a:spcAft>
                <a:spcPts val="0"/>
              </a:spcAft>
              <a:buClr>
                <a:srgbClr val="000000"/>
              </a:buClr>
              <a:buSzPts val="2800"/>
              <a:buNone/>
              <a:defRPr sz="2800">
                <a:solidFill>
                  <a:srgbClr val="000000"/>
                </a:solidFill>
              </a:defRPr>
            </a:lvl2pPr>
            <a:lvl3pPr lvl="2" algn="ctr" rtl="0">
              <a:lnSpc>
                <a:spcPct val="100000"/>
              </a:lnSpc>
              <a:spcBef>
                <a:spcPts val="0"/>
              </a:spcBef>
              <a:spcAft>
                <a:spcPts val="0"/>
              </a:spcAft>
              <a:buClr>
                <a:srgbClr val="000000"/>
              </a:buClr>
              <a:buSzPts val="2800"/>
              <a:buNone/>
              <a:defRPr sz="2800">
                <a:solidFill>
                  <a:srgbClr val="000000"/>
                </a:solidFill>
              </a:defRPr>
            </a:lvl3pPr>
            <a:lvl4pPr lvl="3" algn="ctr" rtl="0">
              <a:lnSpc>
                <a:spcPct val="100000"/>
              </a:lnSpc>
              <a:spcBef>
                <a:spcPts val="0"/>
              </a:spcBef>
              <a:spcAft>
                <a:spcPts val="0"/>
              </a:spcAft>
              <a:buClr>
                <a:srgbClr val="000000"/>
              </a:buClr>
              <a:buSzPts val="2800"/>
              <a:buNone/>
              <a:defRPr sz="2800">
                <a:solidFill>
                  <a:srgbClr val="000000"/>
                </a:solidFill>
              </a:defRPr>
            </a:lvl4pPr>
            <a:lvl5pPr lvl="4" algn="ctr" rtl="0">
              <a:lnSpc>
                <a:spcPct val="100000"/>
              </a:lnSpc>
              <a:spcBef>
                <a:spcPts val="0"/>
              </a:spcBef>
              <a:spcAft>
                <a:spcPts val="0"/>
              </a:spcAft>
              <a:buClr>
                <a:srgbClr val="000000"/>
              </a:buClr>
              <a:buSzPts val="2800"/>
              <a:buNone/>
              <a:defRPr sz="2800">
                <a:solidFill>
                  <a:srgbClr val="000000"/>
                </a:solidFill>
              </a:defRPr>
            </a:lvl5pPr>
            <a:lvl6pPr lvl="5" algn="ctr" rtl="0">
              <a:lnSpc>
                <a:spcPct val="100000"/>
              </a:lnSpc>
              <a:spcBef>
                <a:spcPts val="0"/>
              </a:spcBef>
              <a:spcAft>
                <a:spcPts val="0"/>
              </a:spcAft>
              <a:buClr>
                <a:srgbClr val="000000"/>
              </a:buClr>
              <a:buSzPts val="2800"/>
              <a:buNone/>
              <a:defRPr sz="2800">
                <a:solidFill>
                  <a:srgbClr val="000000"/>
                </a:solidFill>
              </a:defRPr>
            </a:lvl6pPr>
            <a:lvl7pPr lvl="6" algn="ctr" rtl="0">
              <a:lnSpc>
                <a:spcPct val="100000"/>
              </a:lnSpc>
              <a:spcBef>
                <a:spcPts val="0"/>
              </a:spcBef>
              <a:spcAft>
                <a:spcPts val="0"/>
              </a:spcAft>
              <a:buClr>
                <a:srgbClr val="000000"/>
              </a:buClr>
              <a:buSzPts val="2800"/>
              <a:buNone/>
              <a:defRPr sz="2800">
                <a:solidFill>
                  <a:srgbClr val="000000"/>
                </a:solidFill>
              </a:defRPr>
            </a:lvl7pPr>
            <a:lvl8pPr lvl="7" algn="ctr" rtl="0">
              <a:lnSpc>
                <a:spcPct val="100000"/>
              </a:lnSpc>
              <a:spcBef>
                <a:spcPts val="0"/>
              </a:spcBef>
              <a:spcAft>
                <a:spcPts val="0"/>
              </a:spcAft>
              <a:buClr>
                <a:srgbClr val="000000"/>
              </a:buClr>
              <a:buSzPts val="2800"/>
              <a:buNone/>
              <a:defRPr sz="2800">
                <a:solidFill>
                  <a:srgbClr val="000000"/>
                </a:solidFill>
              </a:defRPr>
            </a:lvl8pPr>
            <a:lvl9pPr lvl="8" algn="ctr" rtl="0">
              <a:lnSpc>
                <a:spcPct val="100000"/>
              </a:lnSpc>
              <a:spcBef>
                <a:spcPts val="0"/>
              </a:spcBef>
              <a:spcAft>
                <a:spcPts val="0"/>
              </a:spcAft>
              <a:buClr>
                <a:srgbClr val="000000"/>
              </a:buClr>
              <a:buSzPts val="2800"/>
              <a:buNone/>
              <a:defRPr sz="2800">
                <a:solidFill>
                  <a:srgbClr val="000000"/>
                </a:solidFill>
              </a:defRPr>
            </a:lvl9pPr>
          </a:lstStyle>
          <a:p>
            <a:endParaRPr/>
          </a:p>
        </p:txBody>
      </p:sp>
      <p:pic>
        <p:nvPicPr>
          <p:cNvPr id="247" name="Google Shape;247;p4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254100" y="1129575"/>
            <a:ext cx="2635801" cy="87860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imple">
  <p:cSld name="CUSTOM">
    <p:spTree>
      <p:nvGrpSpPr>
        <p:cNvPr id="1" name="Shape 248"/>
        <p:cNvGrpSpPr/>
        <p:nvPr/>
      </p:nvGrpSpPr>
      <p:grpSpPr>
        <a:xfrm>
          <a:off x="0" y="0"/>
          <a:ext cx="0" cy="0"/>
          <a:chOff x="0" y="0"/>
          <a:chExt cx="0" cy="0"/>
        </a:xfrm>
      </p:grpSpPr>
      <p:sp>
        <p:nvSpPr>
          <p:cNvPr id="249" name="Google Shape;249;p48"/>
          <p:cNvSpPr txBox="1">
            <a:spLocks noGrp="1"/>
          </p:cNvSpPr>
          <p:nvPr>
            <p:ph type="title"/>
          </p:nvPr>
        </p:nvSpPr>
        <p:spPr>
          <a:xfrm>
            <a:off x="304800" y="250671"/>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Font typeface="Proxima Nova Extrabold"/>
              <a:buNone/>
              <a:defRPr sz="2200">
                <a:latin typeface="Proxima Nova Extrabold"/>
                <a:ea typeface="Proxima Nova Extrabold"/>
                <a:cs typeface="Proxima Nova Extrabold"/>
                <a:sym typeface="Proxima Nova Extrabold"/>
              </a:defRPr>
            </a:lvl1pPr>
            <a:lvl2pPr lvl="1" rtl="0">
              <a:spcBef>
                <a:spcPts val="0"/>
              </a:spcBef>
              <a:spcAft>
                <a:spcPts val="0"/>
              </a:spcAft>
              <a:buSzPts val="2100"/>
              <a:buFont typeface="Montserrat ExtraBold"/>
              <a:buNone/>
              <a:defRPr sz="2100">
                <a:latin typeface="Montserrat ExtraBold"/>
                <a:ea typeface="Montserrat ExtraBold"/>
                <a:cs typeface="Montserrat ExtraBold"/>
                <a:sym typeface="Montserrat ExtraBold"/>
              </a:defRPr>
            </a:lvl2pPr>
            <a:lvl3pPr lvl="2" rtl="0">
              <a:spcBef>
                <a:spcPts val="0"/>
              </a:spcBef>
              <a:spcAft>
                <a:spcPts val="0"/>
              </a:spcAft>
              <a:buSzPts val="2100"/>
              <a:buFont typeface="Montserrat ExtraBold"/>
              <a:buNone/>
              <a:defRPr sz="2100">
                <a:latin typeface="Montserrat ExtraBold"/>
                <a:ea typeface="Montserrat ExtraBold"/>
                <a:cs typeface="Montserrat ExtraBold"/>
                <a:sym typeface="Montserrat ExtraBold"/>
              </a:defRPr>
            </a:lvl3pPr>
            <a:lvl4pPr lvl="3" rtl="0">
              <a:spcBef>
                <a:spcPts val="0"/>
              </a:spcBef>
              <a:spcAft>
                <a:spcPts val="0"/>
              </a:spcAft>
              <a:buSzPts val="2100"/>
              <a:buFont typeface="Montserrat ExtraBold"/>
              <a:buNone/>
              <a:defRPr sz="2100">
                <a:latin typeface="Montserrat ExtraBold"/>
                <a:ea typeface="Montserrat ExtraBold"/>
                <a:cs typeface="Montserrat ExtraBold"/>
                <a:sym typeface="Montserrat ExtraBold"/>
              </a:defRPr>
            </a:lvl4pPr>
            <a:lvl5pPr lvl="4" rtl="0">
              <a:spcBef>
                <a:spcPts val="0"/>
              </a:spcBef>
              <a:spcAft>
                <a:spcPts val="0"/>
              </a:spcAft>
              <a:buSzPts val="2100"/>
              <a:buFont typeface="Montserrat ExtraBold"/>
              <a:buNone/>
              <a:defRPr sz="2100">
                <a:latin typeface="Montserrat ExtraBold"/>
                <a:ea typeface="Montserrat ExtraBold"/>
                <a:cs typeface="Montserrat ExtraBold"/>
                <a:sym typeface="Montserrat ExtraBold"/>
              </a:defRPr>
            </a:lvl5pPr>
            <a:lvl6pPr lvl="5" rtl="0">
              <a:spcBef>
                <a:spcPts val="0"/>
              </a:spcBef>
              <a:spcAft>
                <a:spcPts val="0"/>
              </a:spcAft>
              <a:buSzPts val="2100"/>
              <a:buFont typeface="Montserrat ExtraBold"/>
              <a:buNone/>
              <a:defRPr sz="2100">
                <a:latin typeface="Montserrat ExtraBold"/>
                <a:ea typeface="Montserrat ExtraBold"/>
                <a:cs typeface="Montserrat ExtraBold"/>
                <a:sym typeface="Montserrat ExtraBold"/>
              </a:defRPr>
            </a:lvl6pPr>
            <a:lvl7pPr lvl="6" rtl="0">
              <a:spcBef>
                <a:spcPts val="0"/>
              </a:spcBef>
              <a:spcAft>
                <a:spcPts val="0"/>
              </a:spcAft>
              <a:buSzPts val="2100"/>
              <a:buFont typeface="Montserrat ExtraBold"/>
              <a:buNone/>
              <a:defRPr sz="2100">
                <a:latin typeface="Montserrat ExtraBold"/>
                <a:ea typeface="Montserrat ExtraBold"/>
                <a:cs typeface="Montserrat ExtraBold"/>
                <a:sym typeface="Montserrat ExtraBold"/>
              </a:defRPr>
            </a:lvl7pPr>
            <a:lvl8pPr lvl="7" rtl="0">
              <a:spcBef>
                <a:spcPts val="0"/>
              </a:spcBef>
              <a:spcAft>
                <a:spcPts val="0"/>
              </a:spcAft>
              <a:buSzPts val="2100"/>
              <a:buFont typeface="Montserrat ExtraBold"/>
              <a:buNone/>
              <a:defRPr sz="2100">
                <a:latin typeface="Montserrat ExtraBold"/>
                <a:ea typeface="Montserrat ExtraBold"/>
                <a:cs typeface="Montserrat ExtraBold"/>
                <a:sym typeface="Montserrat ExtraBold"/>
              </a:defRPr>
            </a:lvl8pPr>
            <a:lvl9pPr lvl="8" rtl="0">
              <a:spcBef>
                <a:spcPts val="0"/>
              </a:spcBef>
              <a:spcAft>
                <a:spcPts val="0"/>
              </a:spcAft>
              <a:buSzPts val="2100"/>
              <a:buFont typeface="Montserrat ExtraBold"/>
              <a:buNone/>
              <a:defRPr sz="2100">
                <a:latin typeface="Montserrat ExtraBold"/>
                <a:ea typeface="Montserrat ExtraBold"/>
                <a:cs typeface="Montserrat ExtraBold"/>
                <a:sym typeface="Montserrat ExtraBold"/>
              </a:defRPr>
            </a:lvl9pPr>
          </a:lstStyle>
          <a:p>
            <a:endParaRPr/>
          </a:p>
        </p:txBody>
      </p:sp>
      <p:sp>
        <p:nvSpPr>
          <p:cNvPr id="250" name="Google Shape;250;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ustom Layout 1 1 1 1 1 1 1 2">
  <p:cSld name="CUSTOM_1_1_1_1_1_1_2">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51"/>
        <p:cNvGrpSpPr/>
        <p:nvPr/>
      </p:nvGrpSpPr>
      <p:grpSpPr>
        <a:xfrm>
          <a:off x="0" y="0"/>
          <a:ext cx="0" cy="0"/>
          <a:chOff x="0" y="0"/>
          <a:chExt cx="0" cy="0"/>
        </a:xfrm>
      </p:grpSpPr>
      <p:sp>
        <p:nvSpPr>
          <p:cNvPr id="252" name="Google Shape;252;p49"/>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253" name="Google Shape;253;p49"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Red Section Title – Option #2 2 1 1 1 1">
  <p:cSld name="TITLE_ONLY_1_4_1_1_1_1_2_1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54"/>
        <p:cNvGrpSpPr/>
        <p:nvPr/>
      </p:nvGrpSpPr>
      <p:grpSpPr>
        <a:xfrm>
          <a:off x="0" y="0"/>
          <a:ext cx="0" cy="0"/>
          <a:chOff x="0" y="0"/>
          <a:chExt cx="0" cy="0"/>
        </a:xfrm>
      </p:grpSpPr>
      <p:sp>
        <p:nvSpPr>
          <p:cNvPr id="255" name="Google Shape;255;p50"/>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256" name="Google Shape;256;p50"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ue Full Text">
  <p:cSld name="TITLE_ONLY_1_3">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33"/>
        <p:cNvGrpSpPr/>
        <p:nvPr/>
      </p:nvGrpSpPr>
      <p:grpSpPr>
        <a:xfrm>
          <a:off x="0" y="0"/>
          <a:ext cx="0" cy="0"/>
          <a:chOff x="0" y="0"/>
          <a:chExt cx="0" cy="0"/>
        </a:xfrm>
      </p:grpSpPr>
      <p:sp>
        <p:nvSpPr>
          <p:cNvPr id="34" name="Google Shape;34;p6"/>
          <p:cNvSpPr txBox="1">
            <a:spLocks noGrp="1"/>
          </p:cNvSpPr>
          <p:nvPr>
            <p:ph type="body" idx="1"/>
          </p:nvPr>
        </p:nvSpPr>
        <p:spPr>
          <a:xfrm>
            <a:off x="159300" y="847675"/>
            <a:ext cx="87855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dk1"/>
              </a:buClr>
              <a:buSzPts val="1200"/>
              <a:buFont typeface="Lato Light"/>
              <a:buChar char="●"/>
              <a:defRPr sz="1200">
                <a:solidFill>
                  <a:schemeClr val="dk1"/>
                </a:solidFill>
                <a:latin typeface="Lato Light"/>
                <a:ea typeface="Lato Light"/>
                <a:cs typeface="Lato Light"/>
                <a:sym typeface="Lato Light"/>
              </a:defRPr>
            </a:lvl1pPr>
            <a:lvl2pPr marL="914400" lvl="1" indent="-304800" rtl="0">
              <a:spcBef>
                <a:spcPts val="0"/>
              </a:spcBef>
              <a:spcAft>
                <a:spcPts val="0"/>
              </a:spcAft>
              <a:buClr>
                <a:schemeClr val="dk1"/>
              </a:buClr>
              <a:buSzPts val="1200"/>
              <a:buFont typeface="Lato Light"/>
              <a:buChar char="○"/>
              <a:defRPr sz="1200">
                <a:solidFill>
                  <a:schemeClr val="dk1"/>
                </a:solidFill>
                <a:latin typeface="Lato Light"/>
                <a:ea typeface="Lato Light"/>
                <a:cs typeface="Lato Light"/>
                <a:sym typeface="Lato Light"/>
              </a:defRPr>
            </a:lvl2pPr>
            <a:lvl3pPr marL="1371600" lvl="2" indent="-304800" rtl="0">
              <a:spcBef>
                <a:spcPts val="0"/>
              </a:spcBef>
              <a:spcAft>
                <a:spcPts val="0"/>
              </a:spcAft>
              <a:buClr>
                <a:schemeClr val="dk1"/>
              </a:buClr>
              <a:buSzPts val="1200"/>
              <a:buFont typeface="Lato Light"/>
              <a:buChar char="■"/>
              <a:defRPr sz="1200">
                <a:solidFill>
                  <a:schemeClr val="dk1"/>
                </a:solidFill>
                <a:latin typeface="Lato Light"/>
                <a:ea typeface="Lato Light"/>
                <a:cs typeface="Lato Light"/>
                <a:sym typeface="Lato Light"/>
              </a:defRPr>
            </a:lvl3pPr>
            <a:lvl4pPr marL="1828800" lvl="3" indent="-304800" rtl="0">
              <a:spcBef>
                <a:spcPts val="0"/>
              </a:spcBef>
              <a:spcAft>
                <a:spcPts val="0"/>
              </a:spcAft>
              <a:buClr>
                <a:schemeClr val="dk1"/>
              </a:buClr>
              <a:buSzPts val="1200"/>
              <a:buFont typeface="Lato Light"/>
              <a:buChar char="●"/>
              <a:defRPr sz="1200">
                <a:solidFill>
                  <a:schemeClr val="dk1"/>
                </a:solidFill>
                <a:latin typeface="Lato Light"/>
                <a:ea typeface="Lato Light"/>
                <a:cs typeface="Lato Light"/>
                <a:sym typeface="Lato Light"/>
              </a:defRPr>
            </a:lvl4pPr>
            <a:lvl5pPr marL="2286000" lvl="4" indent="-304800" rtl="0">
              <a:spcBef>
                <a:spcPts val="0"/>
              </a:spcBef>
              <a:spcAft>
                <a:spcPts val="0"/>
              </a:spcAft>
              <a:buClr>
                <a:schemeClr val="dk1"/>
              </a:buClr>
              <a:buSzPts val="1200"/>
              <a:buFont typeface="Lato Light"/>
              <a:buChar char="○"/>
              <a:defRPr sz="1200">
                <a:solidFill>
                  <a:schemeClr val="dk1"/>
                </a:solidFill>
                <a:latin typeface="Lato Light"/>
                <a:ea typeface="Lato Light"/>
                <a:cs typeface="Lato Light"/>
                <a:sym typeface="Lato Light"/>
              </a:defRPr>
            </a:lvl5pPr>
            <a:lvl6pPr marL="2743200" lvl="5" indent="-304800" rtl="0">
              <a:spcBef>
                <a:spcPts val="0"/>
              </a:spcBef>
              <a:spcAft>
                <a:spcPts val="0"/>
              </a:spcAft>
              <a:buClr>
                <a:schemeClr val="dk1"/>
              </a:buClr>
              <a:buSzPts val="1200"/>
              <a:buFont typeface="Lato Light"/>
              <a:buChar char="■"/>
              <a:defRPr sz="1200">
                <a:solidFill>
                  <a:schemeClr val="dk1"/>
                </a:solidFill>
                <a:latin typeface="Lato Light"/>
                <a:ea typeface="Lato Light"/>
                <a:cs typeface="Lato Light"/>
                <a:sym typeface="Lato Light"/>
              </a:defRPr>
            </a:lvl6pPr>
            <a:lvl7pPr marL="3200400" lvl="6" indent="-304800" rtl="0">
              <a:spcBef>
                <a:spcPts val="0"/>
              </a:spcBef>
              <a:spcAft>
                <a:spcPts val="0"/>
              </a:spcAft>
              <a:buClr>
                <a:schemeClr val="dk1"/>
              </a:buClr>
              <a:buSzPts val="1200"/>
              <a:buFont typeface="Lato Light"/>
              <a:buChar char="●"/>
              <a:defRPr sz="1200">
                <a:solidFill>
                  <a:schemeClr val="dk1"/>
                </a:solidFill>
                <a:latin typeface="Lato Light"/>
                <a:ea typeface="Lato Light"/>
                <a:cs typeface="Lato Light"/>
                <a:sym typeface="Lato Light"/>
              </a:defRPr>
            </a:lvl7pPr>
            <a:lvl8pPr marL="3657600" lvl="7" indent="-304800" rtl="0">
              <a:spcBef>
                <a:spcPts val="0"/>
              </a:spcBef>
              <a:spcAft>
                <a:spcPts val="0"/>
              </a:spcAft>
              <a:buClr>
                <a:schemeClr val="dk1"/>
              </a:buClr>
              <a:buSzPts val="1200"/>
              <a:buFont typeface="Lato Light"/>
              <a:buChar char="○"/>
              <a:defRPr sz="1200">
                <a:solidFill>
                  <a:schemeClr val="dk1"/>
                </a:solidFill>
                <a:latin typeface="Lato Light"/>
                <a:ea typeface="Lato Light"/>
                <a:cs typeface="Lato Light"/>
                <a:sym typeface="Lato Light"/>
              </a:defRPr>
            </a:lvl8pPr>
            <a:lvl9pPr marL="4114800" lvl="8" indent="-304800" rtl="0">
              <a:spcBef>
                <a:spcPts val="0"/>
              </a:spcBef>
              <a:spcAft>
                <a:spcPts val="0"/>
              </a:spcAft>
              <a:buClr>
                <a:schemeClr val="dk1"/>
              </a:buClr>
              <a:buSzPts val="1200"/>
              <a:buFont typeface="Lato Light"/>
              <a:buChar char="■"/>
              <a:defRPr sz="1200">
                <a:solidFill>
                  <a:schemeClr val="dk1"/>
                </a:solidFill>
                <a:latin typeface="Lato Light"/>
                <a:ea typeface="Lato Light"/>
                <a:cs typeface="Lato Light"/>
                <a:sym typeface="Lato Light"/>
              </a:defRPr>
            </a:lvl9pPr>
          </a:lstStyle>
          <a:p>
            <a:endParaRPr/>
          </a:p>
        </p:txBody>
      </p:sp>
      <p:sp>
        <p:nvSpPr>
          <p:cNvPr id="35" name="Google Shape;35;p6"/>
          <p:cNvSpPr txBox="1">
            <a:spLocks noGrp="1"/>
          </p:cNvSpPr>
          <p:nvPr>
            <p:ph type="title"/>
          </p:nvPr>
        </p:nvSpPr>
        <p:spPr>
          <a:xfrm>
            <a:off x="159300" y="292625"/>
            <a:ext cx="87855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Font typeface="Montserrat"/>
              <a:buNone/>
              <a:defRPr sz="2200" b="1">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a:endParaRPr/>
          </a:p>
        </p:txBody>
      </p:sp>
      <p:sp>
        <p:nvSpPr>
          <p:cNvPr id="36" name="Google Shape;36;p6"/>
          <p:cNvSpPr txBox="1"/>
          <p:nvPr/>
        </p:nvSpPr>
        <p:spPr>
          <a:xfrm>
            <a:off x="8487159" y="4749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37" name="Google Shape;37;p6"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159300" y="4826075"/>
            <a:ext cx="518575" cy="171200"/>
          </a:xfrm>
          <a:prstGeom prst="rect">
            <a:avLst/>
          </a:prstGeom>
          <a:noFill/>
          <a:ln>
            <a:noFill/>
          </a:ln>
        </p:spPr>
      </p:pic>
      <p:sp>
        <p:nvSpPr>
          <p:cNvPr id="38" name="Google Shape;38;p6"/>
          <p:cNvSpPr/>
          <p:nvPr/>
        </p:nvSpPr>
        <p:spPr>
          <a:xfrm>
            <a:off x="25" y="-47950"/>
            <a:ext cx="9144000" cy="239700"/>
          </a:xfrm>
          <a:prstGeom prst="rect">
            <a:avLst/>
          </a:prstGeom>
          <a:solidFill>
            <a:srgbClr val="3172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Red Section Title – Option #2 2 2">
  <p:cSld name="TITLE_ONLY_1_4_1_1_1_1_2_2">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57"/>
        <p:cNvGrpSpPr/>
        <p:nvPr/>
      </p:nvGrpSpPr>
      <p:grpSpPr>
        <a:xfrm>
          <a:off x="0" y="0"/>
          <a:ext cx="0" cy="0"/>
          <a:chOff x="0" y="0"/>
          <a:chExt cx="0" cy="0"/>
        </a:xfrm>
      </p:grpSpPr>
      <p:sp>
        <p:nvSpPr>
          <p:cNvPr id="258" name="Google Shape;258;p51"/>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259" name="Google Shape;259;p51"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imple 1">
  <p:cSld name="CUSTOM_1">
    <p:spTree>
      <p:nvGrpSpPr>
        <p:cNvPr id="1" name="Shape 260"/>
        <p:cNvGrpSpPr/>
        <p:nvPr/>
      </p:nvGrpSpPr>
      <p:grpSpPr>
        <a:xfrm>
          <a:off x="0" y="0"/>
          <a:ext cx="0" cy="0"/>
          <a:chOff x="0" y="0"/>
          <a:chExt cx="0" cy="0"/>
        </a:xfrm>
      </p:grpSpPr>
      <p:sp>
        <p:nvSpPr>
          <p:cNvPr id="261" name="Google Shape;261;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62" name="Google Shape;262;p52"/>
          <p:cNvSpPr/>
          <p:nvPr/>
        </p:nvSpPr>
        <p:spPr>
          <a:xfrm>
            <a:off x="3175" y="0"/>
            <a:ext cx="9144000" cy="5188500"/>
          </a:xfrm>
          <a:prstGeom prst="rect">
            <a:avLst/>
          </a:prstGeom>
          <a:gradFill>
            <a:gsLst>
              <a:gs pos="0">
                <a:srgbClr val="FFFFFF"/>
              </a:gs>
              <a:gs pos="100000">
                <a:srgbClr val="EFEFE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0527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6193142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94F55-88D2-9B52-2705-7EB55BB398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1A4DF8-CB71-4D9A-DA33-586D840ABC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3D8474-AD45-5C16-0EE1-20658DA6DF17}"/>
              </a:ext>
            </a:extLst>
          </p:cNvPr>
          <p:cNvSpPr>
            <a:spLocks noGrp="1"/>
          </p:cNvSpPr>
          <p:nvPr>
            <p:ph type="dt" sz="half" idx="10"/>
          </p:nvPr>
        </p:nvSpPr>
        <p:spPr/>
        <p:txBody>
          <a:bodyPr/>
          <a:lstStyle/>
          <a:p>
            <a:fld id="{81DE78A2-D06C-48D8-A5D6-A8797E8A8BA0}" type="datetimeFigureOut">
              <a:rPr lang="en-US" smtClean="0"/>
              <a:t>10/5/2023</a:t>
            </a:fld>
            <a:endParaRPr lang="en-US"/>
          </a:p>
        </p:txBody>
      </p:sp>
      <p:sp>
        <p:nvSpPr>
          <p:cNvPr id="5" name="Footer Placeholder 4">
            <a:extLst>
              <a:ext uri="{FF2B5EF4-FFF2-40B4-BE49-F238E27FC236}">
                <a16:creationId xmlns:a16="http://schemas.microsoft.com/office/drawing/2014/main" id="{87AC4431-5251-579A-FC36-D57694E1BB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89519-C895-3A06-5DA3-CF665E2A713E}"/>
              </a:ext>
            </a:extLst>
          </p:cNvPr>
          <p:cNvSpPr>
            <a:spLocks noGrp="1"/>
          </p:cNvSpPr>
          <p:nvPr>
            <p:ph type="sldNum" sz="quarter" idx="12"/>
          </p:nvPr>
        </p:nvSpPr>
        <p:spPr/>
        <p:txBody>
          <a:bodyPr/>
          <a:lstStyle/>
          <a:p>
            <a:fld id="{7B56A9D4-7EC6-4D0D-B2D3-40D09ABAB3F5}" type="slidenum">
              <a:rPr lang="en-US" smtClean="0"/>
              <a:t>‹#›</a:t>
            </a:fld>
            <a:endParaRPr lang="en-US"/>
          </a:p>
        </p:txBody>
      </p:sp>
    </p:spTree>
    <p:extLst>
      <p:ext uri="{BB962C8B-B14F-4D97-AF65-F5344CB8AC3E}">
        <p14:creationId xmlns:p14="http://schemas.microsoft.com/office/powerpoint/2010/main" val="1097169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ue Half Image – Right">
  <p:cSld name="TITLE_ONLY_1_2">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39"/>
        <p:cNvGrpSpPr/>
        <p:nvPr/>
      </p:nvGrpSpPr>
      <p:grpSpPr>
        <a:xfrm>
          <a:off x="0" y="0"/>
          <a:ext cx="0" cy="0"/>
          <a:chOff x="0" y="0"/>
          <a:chExt cx="0" cy="0"/>
        </a:xfrm>
      </p:grpSpPr>
      <p:sp>
        <p:nvSpPr>
          <p:cNvPr id="40" name="Google Shape;40;p7"/>
          <p:cNvSpPr txBox="1">
            <a:spLocks noGrp="1"/>
          </p:cNvSpPr>
          <p:nvPr>
            <p:ph type="body" idx="1"/>
          </p:nvPr>
        </p:nvSpPr>
        <p:spPr>
          <a:xfrm>
            <a:off x="159300" y="2460694"/>
            <a:ext cx="4089300" cy="1671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41" name="Google Shape;41;p7"/>
          <p:cNvSpPr txBox="1">
            <a:spLocks noGrp="1"/>
          </p:cNvSpPr>
          <p:nvPr>
            <p:ph type="title"/>
          </p:nvPr>
        </p:nvSpPr>
        <p:spPr>
          <a:xfrm>
            <a:off x="15930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 name="Google Shape;42;p7"/>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43" name="Google Shape;43;p7"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ue Half Image – Left">
  <p:cSld name="TITLE_ONLY_1_2_2">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44"/>
        <p:cNvGrpSpPr/>
        <p:nvPr/>
      </p:nvGrpSpPr>
      <p:grpSpPr>
        <a:xfrm>
          <a:off x="0" y="0"/>
          <a:ext cx="0" cy="0"/>
          <a:chOff x="0" y="0"/>
          <a:chExt cx="0" cy="0"/>
        </a:xfrm>
      </p:grpSpPr>
      <p:sp>
        <p:nvSpPr>
          <p:cNvPr id="45" name="Google Shape;45;p8"/>
          <p:cNvSpPr txBox="1">
            <a:spLocks noGrp="1"/>
          </p:cNvSpPr>
          <p:nvPr>
            <p:ph type="body" idx="1"/>
          </p:nvPr>
        </p:nvSpPr>
        <p:spPr>
          <a:xfrm>
            <a:off x="4696650" y="2460694"/>
            <a:ext cx="4089300" cy="194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46" name="Google Shape;46;p8"/>
          <p:cNvSpPr txBox="1">
            <a:spLocks noGrp="1"/>
          </p:cNvSpPr>
          <p:nvPr>
            <p:ph type="title"/>
          </p:nvPr>
        </p:nvSpPr>
        <p:spPr>
          <a:xfrm>
            <a:off x="469665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 name="Google Shape;47;p8"/>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48" name="Google Shape;48;p8"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ue Full Image">
  <p:cSld name="TITLE_ONLY_1_2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49"/>
        <p:cNvGrpSpPr/>
        <p:nvPr/>
      </p:nvGrpSpPr>
      <p:grpSpPr>
        <a:xfrm>
          <a:off x="0" y="0"/>
          <a:ext cx="0" cy="0"/>
          <a:chOff x="0" y="0"/>
          <a:chExt cx="0" cy="0"/>
        </a:xfrm>
      </p:grpSpPr>
      <p:sp>
        <p:nvSpPr>
          <p:cNvPr id="50" name="Google Shape;50;p9"/>
          <p:cNvSpPr txBox="1">
            <a:spLocks noGrp="1"/>
          </p:cNvSpPr>
          <p:nvPr>
            <p:ph type="body" idx="1"/>
          </p:nvPr>
        </p:nvSpPr>
        <p:spPr>
          <a:xfrm>
            <a:off x="1149900" y="2460694"/>
            <a:ext cx="4089300" cy="1671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51" name="Google Shape;51;p9"/>
          <p:cNvSpPr txBox="1">
            <a:spLocks noGrp="1"/>
          </p:cNvSpPr>
          <p:nvPr>
            <p:ph type="title"/>
          </p:nvPr>
        </p:nvSpPr>
        <p:spPr>
          <a:xfrm>
            <a:off x="114990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9"/>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53" name="Google Shape;53;p9"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ue Case Study">
  <p:cSld name="TITLE_ONLY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54"/>
        <p:cNvGrpSpPr/>
        <p:nvPr/>
      </p:nvGrpSpPr>
      <p:grpSpPr>
        <a:xfrm>
          <a:off x="0" y="0"/>
          <a:ext cx="0" cy="0"/>
          <a:chOff x="0" y="0"/>
          <a:chExt cx="0" cy="0"/>
        </a:xfrm>
      </p:grpSpPr>
      <p:sp>
        <p:nvSpPr>
          <p:cNvPr id="55" name="Google Shape;55;p10"/>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56" name="Google Shape;56;p10" descr="logo_large_black_noTag.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
        <p:nvSpPr>
          <p:cNvPr id="57" name="Google Shape;57;p10"/>
          <p:cNvSpPr txBox="1">
            <a:spLocks noGrp="1"/>
          </p:cNvSpPr>
          <p:nvPr>
            <p:ph type="title"/>
          </p:nvPr>
        </p:nvSpPr>
        <p:spPr>
          <a:xfrm>
            <a:off x="159300" y="489354"/>
            <a:ext cx="7329900" cy="492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22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8" name="Google Shape;58;p10"/>
          <p:cNvSpPr txBox="1">
            <a:spLocks noGrp="1"/>
          </p:cNvSpPr>
          <p:nvPr>
            <p:ph type="subTitle" idx="1"/>
          </p:nvPr>
        </p:nvSpPr>
        <p:spPr>
          <a:xfrm>
            <a:off x="159300" y="321041"/>
            <a:ext cx="7329900" cy="351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solidFill>
                  <a:srgbClr val="000000"/>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9" name="Google Shape;59;p10"/>
          <p:cNvSpPr txBox="1">
            <a:spLocks noGrp="1"/>
          </p:cNvSpPr>
          <p:nvPr>
            <p:ph type="body" idx="2"/>
          </p:nvPr>
        </p:nvSpPr>
        <p:spPr>
          <a:xfrm>
            <a:off x="5210900" y="634500"/>
            <a:ext cx="3525000" cy="4028700"/>
          </a:xfrm>
          <a:prstGeom prst="rect">
            <a:avLst/>
          </a:prstGeom>
        </p:spPr>
        <p:txBody>
          <a:bodyPr spcFirstLastPara="1" wrap="square" lIns="91425" tIns="91425" rIns="91425" bIns="91425" anchor="ctr" anchorCtr="0">
            <a:noAutofit/>
          </a:bodyPr>
          <a:lstStyle>
            <a:lvl1pPr marL="457200" lvl="0" indent="-285750" rtl="0">
              <a:spcBef>
                <a:spcPts val="0"/>
              </a:spcBef>
              <a:spcAft>
                <a:spcPts val="0"/>
              </a:spcAft>
              <a:buClr>
                <a:srgbClr val="000000"/>
              </a:buClr>
              <a:buSzPts val="900"/>
              <a:buChar char="●"/>
              <a:defRPr sz="900">
                <a:solidFill>
                  <a:srgbClr val="000000"/>
                </a:solidFill>
              </a:defRPr>
            </a:lvl1pPr>
            <a:lvl2pPr marL="914400" lvl="1" indent="-285750" rtl="0">
              <a:spcBef>
                <a:spcPts val="0"/>
              </a:spcBef>
              <a:spcAft>
                <a:spcPts val="0"/>
              </a:spcAft>
              <a:buClr>
                <a:srgbClr val="000000"/>
              </a:buClr>
              <a:buSzPts val="900"/>
              <a:buChar char="○"/>
              <a:defRPr sz="900">
                <a:solidFill>
                  <a:srgbClr val="000000"/>
                </a:solidFill>
              </a:defRPr>
            </a:lvl2pPr>
            <a:lvl3pPr marL="1371600" lvl="2" indent="-285750" rtl="0">
              <a:spcBef>
                <a:spcPts val="0"/>
              </a:spcBef>
              <a:spcAft>
                <a:spcPts val="0"/>
              </a:spcAft>
              <a:buClr>
                <a:srgbClr val="000000"/>
              </a:buClr>
              <a:buSzPts val="900"/>
              <a:buChar char="■"/>
              <a:defRPr sz="900">
                <a:solidFill>
                  <a:srgbClr val="000000"/>
                </a:solidFill>
              </a:defRPr>
            </a:lvl3pPr>
            <a:lvl4pPr marL="1828800" lvl="3" indent="-285750" rtl="0">
              <a:spcBef>
                <a:spcPts val="0"/>
              </a:spcBef>
              <a:spcAft>
                <a:spcPts val="0"/>
              </a:spcAft>
              <a:buClr>
                <a:srgbClr val="000000"/>
              </a:buClr>
              <a:buSzPts val="900"/>
              <a:buChar char="●"/>
              <a:defRPr sz="900">
                <a:solidFill>
                  <a:srgbClr val="000000"/>
                </a:solidFill>
              </a:defRPr>
            </a:lvl4pPr>
            <a:lvl5pPr marL="2286000" lvl="4" indent="-285750" rtl="0">
              <a:spcBef>
                <a:spcPts val="0"/>
              </a:spcBef>
              <a:spcAft>
                <a:spcPts val="0"/>
              </a:spcAft>
              <a:buClr>
                <a:srgbClr val="000000"/>
              </a:buClr>
              <a:buSzPts val="900"/>
              <a:buChar char="○"/>
              <a:defRPr sz="900">
                <a:solidFill>
                  <a:srgbClr val="000000"/>
                </a:solidFill>
              </a:defRPr>
            </a:lvl5pPr>
            <a:lvl6pPr marL="2743200" lvl="5" indent="-285750" rtl="0">
              <a:spcBef>
                <a:spcPts val="0"/>
              </a:spcBef>
              <a:spcAft>
                <a:spcPts val="0"/>
              </a:spcAft>
              <a:buClr>
                <a:srgbClr val="000000"/>
              </a:buClr>
              <a:buSzPts val="900"/>
              <a:buChar char="■"/>
              <a:defRPr sz="900">
                <a:solidFill>
                  <a:srgbClr val="000000"/>
                </a:solidFill>
              </a:defRPr>
            </a:lvl6pPr>
            <a:lvl7pPr marL="3200400" lvl="6" indent="-285750" rtl="0">
              <a:spcBef>
                <a:spcPts val="0"/>
              </a:spcBef>
              <a:spcAft>
                <a:spcPts val="0"/>
              </a:spcAft>
              <a:buClr>
                <a:srgbClr val="000000"/>
              </a:buClr>
              <a:buSzPts val="900"/>
              <a:buChar char="●"/>
              <a:defRPr sz="900">
                <a:solidFill>
                  <a:srgbClr val="000000"/>
                </a:solidFill>
              </a:defRPr>
            </a:lvl7pPr>
            <a:lvl8pPr marL="3657600" lvl="7" indent="-285750" rtl="0">
              <a:spcBef>
                <a:spcPts val="0"/>
              </a:spcBef>
              <a:spcAft>
                <a:spcPts val="0"/>
              </a:spcAft>
              <a:buClr>
                <a:srgbClr val="000000"/>
              </a:buClr>
              <a:buSzPts val="900"/>
              <a:buChar char="○"/>
              <a:defRPr sz="900">
                <a:solidFill>
                  <a:srgbClr val="000000"/>
                </a:solidFill>
              </a:defRPr>
            </a:lvl8pPr>
            <a:lvl9pPr marL="4114800" lvl="8" indent="-285750" rtl="0">
              <a:spcBef>
                <a:spcPts val="0"/>
              </a:spcBef>
              <a:spcAft>
                <a:spcPts val="0"/>
              </a:spcAft>
              <a:buClr>
                <a:srgbClr val="000000"/>
              </a:buClr>
              <a:buSzPts val="900"/>
              <a:buChar char="■"/>
              <a:defRPr sz="900">
                <a:solidFill>
                  <a:srgbClr val="000000"/>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1pPr>
            <a:lvl2pPr lvl="1"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2pPr>
            <a:lvl3pPr lvl="2"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3pPr>
            <a:lvl4pPr lvl="3"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4pPr>
            <a:lvl5pPr lvl="4"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5pPr>
            <a:lvl6pPr lvl="5"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6pPr>
            <a:lvl7pPr lvl="6"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7pPr>
            <a:lvl8pPr lvl="7"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8pPr>
            <a:lvl9pPr lvl="8"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9pPr>
          </a:lstStyle>
          <a:p>
            <a:endParaRPr/>
          </a:p>
        </p:txBody>
      </p:sp>
      <p:sp>
        <p:nvSpPr>
          <p:cNvPr id="11" name="Google Shape;11;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12" name="Google Shape;12;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700" r:id="rId52"/>
    <p:sldLayoutId id="2147483701" r:id="rId53"/>
    <p:sldLayoutId id="2147483702" r:id="rId54"/>
  </p:sldLayoutIdLst>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51.xml"/><Relationship Id="rId5" Type="http://schemas.openxmlformats.org/officeDocument/2006/relationships/image" Target="../media/image28.pn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53.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51.xml"/><Relationship Id="rId5" Type="http://schemas.openxmlformats.org/officeDocument/2006/relationships/image" Target="../media/image33.jp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OoI9TC7vrAo" TargetMode="External"/><Relationship Id="rId7"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51.xml"/><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51.xml"/><Relationship Id="rId5" Type="http://schemas.openxmlformats.org/officeDocument/2006/relationships/image" Target="../media/image45.jpe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4" name="Picture 3" descr="A statue in front of a building&#10;&#10;Description automatically generated with medium confidence">
            <a:extLst>
              <a:ext uri="{FF2B5EF4-FFF2-40B4-BE49-F238E27FC236}">
                <a16:creationId xmlns:a16="http://schemas.microsoft.com/office/drawing/2014/main" id="{4DAE628C-9C8B-76C2-7E39-1F0CBF67FB1C}"/>
              </a:ext>
            </a:extLst>
          </p:cNvPr>
          <p:cNvPicPr>
            <a:picLocks noChangeAspect="1"/>
          </p:cNvPicPr>
          <p:nvPr/>
        </p:nvPicPr>
        <p:blipFill>
          <a:blip r:embed="rId3"/>
          <a:stretch>
            <a:fillRect/>
          </a:stretch>
        </p:blipFill>
        <p:spPr>
          <a:xfrm>
            <a:off x="0" y="0"/>
            <a:ext cx="9144000" cy="5195944"/>
          </a:xfrm>
          <a:prstGeom prst="rect">
            <a:avLst/>
          </a:prstGeom>
        </p:spPr>
      </p:pic>
      <p:pic>
        <p:nvPicPr>
          <p:cNvPr id="270" name="Google Shape;270;p53"/>
          <p:cNvPicPr preferRelativeResize="0"/>
          <p:nvPr/>
        </p:nvPicPr>
        <p:blipFill>
          <a:blip r:embed="rId4">
            <a:alphaModFix amt="62000"/>
          </a:blip>
          <a:stretch>
            <a:fillRect/>
          </a:stretch>
        </p:blipFill>
        <p:spPr>
          <a:xfrm rot="10800000">
            <a:off x="27750" y="3584098"/>
            <a:ext cx="9144000" cy="1611845"/>
          </a:xfrm>
          <a:prstGeom prst="rect">
            <a:avLst/>
          </a:prstGeom>
          <a:noFill/>
          <a:ln>
            <a:noFill/>
          </a:ln>
        </p:spPr>
      </p:pic>
      <p:pic>
        <p:nvPicPr>
          <p:cNvPr id="271" name="Google Shape;271;p5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578705" y="4581455"/>
            <a:ext cx="1394493" cy="343605"/>
          </a:xfrm>
          <a:prstGeom prst="rect">
            <a:avLst/>
          </a:prstGeom>
          <a:noFill/>
          <a:ln>
            <a:noFill/>
          </a:ln>
        </p:spPr>
      </p:pic>
      <p:grpSp>
        <p:nvGrpSpPr>
          <p:cNvPr id="13" name="Group 12"/>
          <p:cNvGrpSpPr/>
          <p:nvPr/>
        </p:nvGrpSpPr>
        <p:grpSpPr>
          <a:xfrm>
            <a:off x="0" y="57807"/>
            <a:ext cx="8436421" cy="1259465"/>
            <a:chOff x="34568" y="-157032"/>
            <a:chExt cx="8520600" cy="1299455"/>
          </a:xfrm>
        </p:grpSpPr>
        <p:sp>
          <p:nvSpPr>
            <p:cNvPr id="14" name="Google Shape;290;p54"/>
            <p:cNvSpPr txBox="1"/>
            <p:nvPr/>
          </p:nvSpPr>
          <p:spPr>
            <a:xfrm>
              <a:off x="34568" y="-157032"/>
              <a:ext cx="8520600" cy="572700"/>
            </a:xfrm>
            <a:prstGeom prst="rect">
              <a:avLst/>
            </a:prstGeom>
            <a:noFill/>
            <a:ln>
              <a:noFill/>
            </a:ln>
          </p:spPr>
          <p:txBody>
            <a:bodyPr spcFirstLastPara="1" wrap="square" lIns="91425" tIns="91425" rIns="91425" bIns="91425" anchor="t" anchorCtr="0">
              <a:noAutofit/>
            </a:bodyPr>
            <a:lstStyle/>
            <a:p>
              <a:pPr lvl="0">
                <a:buSzPts val="1100"/>
              </a:pPr>
              <a:r>
                <a:rPr lang="en-GB" sz="3200" dirty="0">
                  <a:solidFill>
                    <a:schemeClr val="bg1"/>
                  </a:solidFill>
                  <a:latin typeface="Proxima Nova Extrabold"/>
                  <a:ea typeface="Proxima Nova Extrabold"/>
                  <a:cs typeface="Proxima Nova Extrabold"/>
                  <a:sym typeface="Proxima Nova Extrabold"/>
                </a:rPr>
                <a:t>FIRST DAY® COMPLETE </a:t>
              </a:r>
            </a:p>
          </p:txBody>
        </p:sp>
        <p:sp>
          <p:nvSpPr>
            <p:cNvPr id="15" name="TextBox 14"/>
            <p:cNvSpPr txBox="1"/>
            <p:nvPr/>
          </p:nvSpPr>
          <p:spPr>
            <a:xfrm>
              <a:off x="295457" y="557648"/>
              <a:ext cx="7998820" cy="584775"/>
            </a:xfrm>
            <a:prstGeom prst="rect">
              <a:avLst/>
            </a:prstGeom>
            <a:noFill/>
          </p:spPr>
          <p:txBody>
            <a:bodyPr wrap="square" rtlCol="0">
              <a:spAutoFit/>
            </a:bodyPr>
            <a:lstStyle/>
            <a:p>
              <a:r>
                <a:rPr lang="en-US" sz="1600" b="1" dirty="0">
                  <a:solidFill>
                    <a:schemeClr val="bg1"/>
                  </a:solidFill>
                </a:rPr>
                <a:t>An innovative course material model supporting student outcomes</a:t>
              </a:r>
            </a:p>
            <a:p>
              <a:r>
                <a:rPr lang="en-US" sz="1600" b="1" dirty="0">
                  <a:solidFill>
                    <a:schemeClr val="bg1"/>
                  </a:solidFill>
                </a:rPr>
                <a:t>through equitable access, convenience, and affordability</a:t>
              </a:r>
            </a:p>
          </p:txBody>
        </p:sp>
      </p:grpSp>
    </p:spTree>
    <p:extLst>
      <p:ext uri="{BB962C8B-B14F-4D97-AF65-F5344CB8AC3E}">
        <p14:creationId xmlns:p14="http://schemas.microsoft.com/office/powerpoint/2010/main" val="3861261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CCAB7-AB39-D65B-1953-6FA2878C15B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FC19A1E-F809-5870-5DBA-9B9FBABCB7CE}"/>
              </a:ext>
            </a:extLst>
          </p:cNvPr>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791C457D-7F99-E325-F0BC-55D8DCFDC50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51435"/>
            <a:ext cx="9143999" cy="4701209"/>
          </a:xfrm>
          <a:prstGeom prst="rect">
            <a:avLst/>
          </a:prstGeom>
        </p:spPr>
      </p:pic>
      <p:pic>
        <p:nvPicPr>
          <p:cNvPr id="5" name="Picture 4">
            <a:extLst>
              <a:ext uri="{FF2B5EF4-FFF2-40B4-BE49-F238E27FC236}">
                <a16:creationId xmlns:a16="http://schemas.microsoft.com/office/drawing/2014/main" id="{0B10EDA4-2E19-9B99-C6CC-6A0FD07BEAD4}"/>
              </a:ext>
            </a:extLst>
          </p:cNvPr>
          <p:cNvPicPr>
            <a:picLocks noChangeAspect="1"/>
          </p:cNvPicPr>
          <p:nvPr/>
        </p:nvPicPr>
        <p:blipFill>
          <a:blip r:embed="rId3"/>
          <a:stretch>
            <a:fillRect/>
          </a:stretch>
        </p:blipFill>
        <p:spPr>
          <a:xfrm>
            <a:off x="2992237" y="1"/>
            <a:ext cx="3159526" cy="3484166"/>
          </a:xfrm>
          <a:prstGeom prst="rect">
            <a:avLst/>
          </a:prstGeom>
        </p:spPr>
      </p:pic>
      <p:pic>
        <p:nvPicPr>
          <p:cNvPr id="7" name="Picture 6">
            <a:extLst>
              <a:ext uri="{FF2B5EF4-FFF2-40B4-BE49-F238E27FC236}">
                <a16:creationId xmlns:a16="http://schemas.microsoft.com/office/drawing/2014/main" id="{37AF10A8-1F83-83D6-7A6D-48480EDF6324}"/>
              </a:ext>
            </a:extLst>
          </p:cNvPr>
          <p:cNvPicPr>
            <a:picLocks noChangeAspect="1"/>
          </p:cNvPicPr>
          <p:nvPr/>
        </p:nvPicPr>
        <p:blipFill>
          <a:blip r:embed="rId4"/>
          <a:stretch>
            <a:fillRect/>
          </a:stretch>
        </p:blipFill>
        <p:spPr>
          <a:xfrm>
            <a:off x="-2" y="3470897"/>
            <a:ext cx="9144000" cy="758952"/>
          </a:xfrm>
          <a:prstGeom prst="rect">
            <a:avLst/>
          </a:prstGeom>
        </p:spPr>
      </p:pic>
    </p:spTree>
    <p:extLst>
      <p:ext uri="{BB962C8B-B14F-4D97-AF65-F5344CB8AC3E}">
        <p14:creationId xmlns:p14="http://schemas.microsoft.com/office/powerpoint/2010/main" val="1431239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7" name="Google Shape;267;p5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25" y="0"/>
            <a:ext cx="9144000" cy="5163626"/>
          </a:xfrm>
          <a:prstGeom prst="rect">
            <a:avLst/>
          </a:prstGeom>
          <a:noFill/>
          <a:ln>
            <a:noFill/>
          </a:ln>
        </p:spPr>
      </p:pic>
      <p:sp>
        <p:nvSpPr>
          <p:cNvPr id="5" name="Google Shape;314;p55">
            <a:extLst>
              <a:ext uri="{FF2B5EF4-FFF2-40B4-BE49-F238E27FC236}">
                <a16:creationId xmlns:a16="http://schemas.microsoft.com/office/drawing/2014/main" id="{54186DAB-14B0-B94B-84FE-0E7A4EEFA060}"/>
              </a:ext>
            </a:extLst>
          </p:cNvPr>
          <p:cNvSpPr/>
          <p:nvPr/>
        </p:nvSpPr>
        <p:spPr>
          <a:xfrm>
            <a:off x="0" y="1"/>
            <a:ext cx="9144000" cy="5163626"/>
          </a:xfrm>
          <a:prstGeom prst="rect">
            <a:avLst/>
          </a:prstGeom>
          <a:solidFill>
            <a:srgbClr val="000000">
              <a:alpha val="5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5"/>
          <p:cNvSpPr txBox="1"/>
          <p:nvPr/>
        </p:nvSpPr>
        <p:spPr>
          <a:xfrm>
            <a:off x="-225" y="1553028"/>
            <a:ext cx="9144225" cy="2057570"/>
          </a:xfrm>
          <a:prstGeom prst="rect">
            <a:avLst/>
          </a:prstGeom>
          <a:noFill/>
          <a:ln>
            <a:noFill/>
          </a:ln>
          <a:effectLst>
            <a:outerShdw blurRad="57150" dist="19050" dir="5520000" algn="bl" rotWithShape="0">
              <a:srgbClr val="000000">
                <a:alpha val="49000"/>
              </a:srgbClr>
            </a:outerShdw>
          </a:effectLst>
        </p:spPr>
        <p:txBody>
          <a:bodyPr spcFirstLastPara="1" wrap="square" lIns="91425" tIns="91425" rIns="91425" bIns="91425" anchor="ctr" anchorCtr="0">
            <a:noAutofit/>
          </a:bodyPr>
          <a:lstStyle/>
          <a:p>
            <a:pPr marL="0" lvl="0" indent="0" algn="ctr" rtl="0">
              <a:spcAft>
                <a:spcPts val="0"/>
              </a:spcAft>
              <a:buNone/>
            </a:pPr>
            <a:r>
              <a:rPr lang="en-US" sz="2400" dirty="0">
                <a:solidFill>
                  <a:schemeClr val="bg1"/>
                </a:solidFill>
                <a:latin typeface="Proxima Nova Semibold"/>
                <a:ea typeface="Proxima Nova Semibold"/>
                <a:cs typeface="Proxima Nova Semibold"/>
                <a:sym typeface="Proxima Nova Semibold"/>
              </a:rPr>
              <a:t>Supporting Student Success</a:t>
            </a:r>
            <a:endParaRPr sz="2400" dirty="0">
              <a:solidFill>
                <a:schemeClr val="bg1"/>
              </a:solidFill>
              <a:latin typeface="Proxima Nova Semibold"/>
              <a:ea typeface="Proxima Nova Semibold"/>
              <a:cs typeface="Proxima Nova Semibold"/>
              <a:sym typeface="Proxima Nova Semibold"/>
            </a:endParaRPr>
          </a:p>
        </p:txBody>
      </p:sp>
    </p:spTree>
    <p:extLst>
      <p:ext uri="{BB962C8B-B14F-4D97-AF65-F5344CB8AC3E}">
        <p14:creationId xmlns:p14="http://schemas.microsoft.com/office/powerpoint/2010/main" val="2733957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4" name="Picture 23">
            <a:extLst>
              <a:ext uri="{FF2B5EF4-FFF2-40B4-BE49-F238E27FC236}">
                <a16:creationId xmlns:a16="http://schemas.microsoft.com/office/drawing/2014/main" id="{C6CD6F61-96F4-7B44-A538-DF64693948E1}"/>
              </a:ext>
            </a:extLst>
          </p:cNvPr>
          <p:cNvPicPr>
            <a:picLocks noChangeAspect="1"/>
          </p:cNvPicPr>
          <p:nvPr/>
        </p:nvPicPr>
        <p:blipFill rotWithShape="1">
          <a:blip r:embed="rId3">
            <a:alphaModFix/>
          </a:blip>
          <a:srcRect l="10096" b="24122"/>
          <a:stretch/>
        </p:blipFill>
        <p:spPr>
          <a:xfrm>
            <a:off x="-1" y="0"/>
            <a:ext cx="9144001" cy="5143500"/>
          </a:xfrm>
          <a:prstGeom prst="rect">
            <a:avLst/>
          </a:prstGeom>
        </p:spPr>
      </p:pic>
      <p:sp>
        <p:nvSpPr>
          <p:cNvPr id="40" name="Google Shape;314;p55">
            <a:extLst>
              <a:ext uri="{FF2B5EF4-FFF2-40B4-BE49-F238E27FC236}">
                <a16:creationId xmlns:a16="http://schemas.microsoft.com/office/drawing/2014/main" id="{04C480C0-11F4-C34C-B0BD-92904A049C1A}"/>
              </a:ext>
            </a:extLst>
          </p:cNvPr>
          <p:cNvSpPr/>
          <p:nvPr/>
        </p:nvSpPr>
        <p:spPr>
          <a:xfrm>
            <a:off x="-7817" y="15656"/>
            <a:ext cx="9159631" cy="5179424"/>
          </a:xfrm>
          <a:prstGeom prst="rect">
            <a:avLst/>
          </a:prstGeom>
          <a:solidFill>
            <a:srgbClr val="000000">
              <a:alpha val="5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 name="Google Shape;270;p53">
            <a:extLst>
              <a:ext uri="{FF2B5EF4-FFF2-40B4-BE49-F238E27FC236}">
                <a16:creationId xmlns:a16="http://schemas.microsoft.com/office/drawing/2014/main" id="{07F15BBC-96EE-6B47-9C43-8E0C0117390D}"/>
              </a:ext>
            </a:extLst>
          </p:cNvPr>
          <p:cNvPicPr preferRelativeResize="0"/>
          <p:nvPr/>
        </p:nvPicPr>
        <p:blipFill>
          <a:blip r:embed="rId4">
            <a:alphaModFix amt="62000"/>
          </a:blip>
          <a:stretch>
            <a:fillRect/>
          </a:stretch>
        </p:blipFill>
        <p:spPr>
          <a:xfrm rot="10800000">
            <a:off x="15630" y="3635654"/>
            <a:ext cx="9144000" cy="1559425"/>
          </a:xfrm>
          <a:prstGeom prst="rect">
            <a:avLst/>
          </a:prstGeom>
          <a:noFill/>
          <a:ln>
            <a:noFill/>
          </a:ln>
        </p:spPr>
      </p:pic>
      <p:sp>
        <p:nvSpPr>
          <p:cNvPr id="350" name="Google Shape;350;p57"/>
          <p:cNvSpPr txBox="1">
            <a:spLocks noGrp="1"/>
          </p:cNvSpPr>
          <p:nvPr>
            <p:ph type="sldNum" idx="12"/>
          </p:nvPr>
        </p:nvSpPr>
        <p:spPr>
          <a:xfrm>
            <a:off x="8472458" y="7916042"/>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2</a:t>
            </a:fld>
            <a:endParaRPr/>
          </a:p>
        </p:txBody>
      </p:sp>
      <p:sp>
        <p:nvSpPr>
          <p:cNvPr id="5" name="Google Shape;347;p57">
            <a:extLst>
              <a:ext uri="{FF2B5EF4-FFF2-40B4-BE49-F238E27FC236}">
                <a16:creationId xmlns:a16="http://schemas.microsoft.com/office/drawing/2014/main" id="{151D5DE9-C6C0-BF4B-A257-1A60A86FC64D}"/>
              </a:ext>
            </a:extLst>
          </p:cNvPr>
          <p:cNvSpPr txBox="1"/>
          <p:nvPr/>
        </p:nvSpPr>
        <p:spPr>
          <a:xfrm>
            <a:off x="304800" y="174475"/>
            <a:ext cx="8535300" cy="572700"/>
          </a:xfrm>
          <a:prstGeom prst="rect">
            <a:avLst/>
          </a:prstGeom>
          <a:noFill/>
          <a:ln>
            <a:noFill/>
          </a:ln>
          <a:effectLst>
            <a:outerShdw blurRad="57150" dist="19050" dir="5400000" algn="bl" rotWithShape="0">
              <a:srgbClr val="000000">
                <a:alpha val="1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GB" sz="2800" dirty="0">
                <a:solidFill>
                  <a:schemeClr val="bg1"/>
                </a:solidFill>
                <a:latin typeface="Proxima Nova Extrabold"/>
                <a:ea typeface="Proxima Nova Extrabold"/>
                <a:cs typeface="Proxima Nova Extrabold"/>
                <a:sym typeface="Proxima Nova Extrabold"/>
              </a:rPr>
              <a:t>STUDENTS HAVE TOLD US</a:t>
            </a:r>
            <a:endParaRPr sz="2800" dirty="0">
              <a:solidFill>
                <a:schemeClr val="bg1"/>
              </a:solidFill>
              <a:latin typeface="Proxima Nova Extrabold"/>
              <a:ea typeface="Proxima Nova Extrabold"/>
              <a:cs typeface="Proxima Nova Extrabold"/>
              <a:sym typeface="Proxima Nova Extrabold"/>
            </a:endParaRPr>
          </a:p>
        </p:txBody>
      </p:sp>
      <p:grpSp>
        <p:nvGrpSpPr>
          <p:cNvPr id="2" name="Group 1"/>
          <p:cNvGrpSpPr/>
          <p:nvPr/>
        </p:nvGrpSpPr>
        <p:grpSpPr>
          <a:xfrm>
            <a:off x="6172149" y="1111721"/>
            <a:ext cx="2722469" cy="1513987"/>
            <a:chOff x="6269618" y="1313697"/>
            <a:chExt cx="2890342" cy="1688848"/>
          </a:xfrm>
          <a:solidFill>
            <a:srgbClr val="2383CB"/>
          </a:solidFill>
        </p:grpSpPr>
        <p:sp>
          <p:nvSpPr>
            <p:cNvPr id="37" name="Rounded Rectangular Callout 36">
              <a:extLst>
                <a:ext uri="{FF2B5EF4-FFF2-40B4-BE49-F238E27FC236}">
                  <a16:creationId xmlns:a16="http://schemas.microsoft.com/office/drawing/2014/main" id="{BA0C2419-E7E7-094E-A3B5-24271B508F10}"/>
                </a:ext>
              </a:extLst>
            </p:cNvPr>
            <p:cNvSpPr/>
            <p:nvPr/>
          </p:nvSpPr>
          <p:spPr>
            <a:xfrm>
              <a:off x="6269618" y="1313697"/>
              <a:ext cx="2890342" cy="1688848"/>
            </a:xfrm>
            <a:prstGeom prst="wedgeRoundRectCallout">
              <a:avLst>
                <a:gd name="adj1" fmla="val 38846"/>
                <a:gd name="adj2" fmla="val 73902"/>
                <a:gd name="adj3" fmla="val 16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9" name="TextBox 38">
              <a:extLst>
                <a:ext uri="{FF2B5EF4-FFF2-40B4-BE49-F238E27FC236}">
                  <a16:creationId xmlns:a16="http://schemas.microsoft.com/office/drawing/2014/main" id="{69D52480-3E8E-9148-B2EF-502D5410B070}"/>
                </a:ext>
              </a:extLst>
            </p:cNvPr>
            <p:cNvSpPr txBox="1"/>
            <p:nvPr/>
          </p:nvSpPr>
          <p:spPr>
            <a:xfrm>
              <a:off x="6585045" y="1471785"/>
              <a:ext cx="2215218" cy="1315745"/>
            </a:xfrm>
            <a:prstGeom prst="rect">
              <a:avLst/>
            </a:prstGeom>
            <a:grpFill/>
          </p:spPr>
          <p:txBody>
            <a:bodyPr wrap="square" rtlCol="0">
              <a:spAutoFit/>
            </a:bodyPr>
            <a:lstStyle/>
            <a:p>
              <a:pPr algn="ctr"/>
              <a:r>
                <a:rPr lang="en-US" dirty="0">
                  <a:solidFill>
                    <a:schemeClr val="bg1"/>
                  </a:solidFill>
                  <a:latin typeface="Proxima Nova" panose="02000506030000020004" pitchFamily="2" charset="0"/>
                </a:rPr>
                <a:t>Not having course materials at the start of the term can have a</a:t>
              </a:r>
            </a:p>
            <a:p>
              <a:pPr algn="ctr">
                <a:spcBef>
                  <a:spcPts val="300"/>
                </a:spcBef>
              </a:pPr>
              <a:r>
                <a:rPr lang="en-US" sz="2100" b="1" dirty="0">
                  <a:solidFill>
                    <a:schemeClr val="bg1"/>
                  </a:solidFill>
                  <a:latin typeface="Oswald" pitchFamily="2" charset="77"/>
                </a:rPr>
                <a:t>NEGATIVE </a:t>
              </a:r>
            </a:p>
            <a:p>
              <a:pPr algn="ctr"/>
              <a:r>
                <a:rPr lang="en-US" dirty="0">
                  <a:solidFill>
                    <a:schemeClr val="bg1"/>
                  </a:solidFill>
                  <a:latin typeface="Proxima Nova" panose="02000506030000020004" pitchFamily="2" charset="0"/>
                </a:rPr>
                <a:t>impact on my learning </a:t>
              </a:r>
            </a:p>
          </p:txBody>
        </p:sp>
      </p:grpSp>
      <p:sp>
        <p:nvSpPr>
          <p:cNvPr id="45" name="Rounded Rectangular Callout 44">
            <a:extLst>
              <a:ext uri="{FF2B5EF4-FFF2-40B4-BE49-F238E27FC236}">
                <a16:creationId xmlns:a16="http://schemas.microsoft.com/office/drawing/2014/main" id="{E3A3E193-7F15-2D41-9DDF-65448190EB6E}"/>
              </a:ext>
            </a:extLst>
          </p:cNvPr>
          <p:cNvSpPr/>
          <p:nvPr/>
        </p:nvSpPr>
        <p:spPr>
          <a:xfrm>
            <a:off x="3236929" y="1135979"/>
            <a:ext cx="2842261" cy="1521784"/>
          </a:xfrm>
          <a:prstGeom prst="wedgeRoundRectCallout">
            <a:avLst>
              <a:gd name="adj1" fmla="val -33647"/>
              <a:gd name="adj2" fmla="val 68633"/>
              <a:gd name="adj3" fmla="val 16667"/>
            </a:avLst>
          </a:prstGeom>
          <a:solidFill>
            <a:srgbClr val="238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9" name="TextBox 48">
            <a:extLst>
              <a:ext uri="{FF2B5EF4-FFF2-40B4-BE49-F238E27FC236}">
                <a16:creationId xmlns:a16="http://schemas.microsoft.com/office/drawing/2014/main" id="{212EDACF-201C-7643-9F96-39CF0300C8B3}"/>
              </a:ext>
            </a:extLst>
          </p:cNvPr>
          <p:cNvSpPr txBox="1"/>
          <p:nvPr/>
        </p:nvSpPr>
        <p:spPr>
          <a:xfrm>
            <a:off x="3249214" y="1221319"/>
            <a:ext cx="712915" cy="1107996"/>
          </a:xfrm>
          <a:prstGeom prst="rect">
            <a:avLst/>
          </a:prstGeom>
          <a:noFill/>
        </p:spPr>
        <p:txBody>
          <a:bodyPr wrap="square" rtlCol="0">
            <a:spAutoFit/>
          </a:bodyPr>
          <a:lstStyle/>
          <a:p>
            <a:pPr algn="ctr">
              <a:spcBef>
                <a:spcPts val="300"/>
              </a:spcBef>
            </a:pPr>
            <a:r>
              <a:rPr lang="en-US" sz="6600" b="1" dirty="0">
                <a:solidFill>
                  <a:schemeClr val="bg1"/>
                </a:solidFill>
                <a:latin typeface="Oswald" pitchFamily="2" charset="77"/>
              </a:rPr>
              <a:t>“</a:t>
            </a:r>
            <a:endParaRPr lang="en-US" sz="6600" dirty="0">
              <a:solidFill>
                <a:schemeClr val="bg1"/>
              </a:solidFill>
              <a:latin typeface="Proxima Nova" panose="02000506030000020004" pitchFamily="2" charset="0"/>
            </a:endParaRPr>
          </a:p>
        </p:txBody>
      </p:sp>
      <p:sp>
        <p:nvSpPr>
          <p:cNvPr id="42" name="Oval 41">
            <a:extLst>
              <a:ext uri="{FF2B5EF4-FFF2-40B4-BE49-F238E27FC236}">
                <a16:creationId xmlns:a16="http://schemas.microsoft.com/office/drawing/2014/main" id="{F4DFDF96-08E0-CF48-AB35-D76387440032}"/>
              </a:ext>
            </a:extLst>
          </p:cNvPr>
          <p:cNvSpPr/>
          <p:nvPr/>
        </p:nvSpPr>
        <p:spPr>
          <a:xfrm>
            <a:off x="406115" y="1144525"/>
            <a:ext cx="2697153" cy="1481183"/>
          </a:xfrm>
          <a:prstGeom prst="wedgeRoundRectCallout">
            <a:avLst>
              <a:gd name="adj1" fmla="val -62861"/>
              <a:gd name="adj2" fmla="val -9949"/>
              <a:gd name="adj3" fmla="val 16667"/>
            </a:avLst>
          </a:prstGeom>
          <a:solidFill>
            <a:srgbClr val="238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0" name="TextBox 49">
            <a:extLst>
              <a:ext uri="{FF2B5EF4-FFF2-40B4-BE49-F238E27FC236}">
                <a16:creationId xmlns:a16="http://schemas.microsoft.com/office/drawing/2014/main" id="{60854B0C-0450-0E4A-9071-7756D95AFBF7}"/>
              </a:ext>
            </a:extLst>
          </p:cNvPr>
          <p:cNvSpPr txBox="1"/>
          <p:nvPr/>
        </p:nvSpPr>
        <p:spPr>
          <a:xfrm>
            <a:off x="495779" y="1192791"/>
            <a:ext cx="712915" cy="654948"/>
          </a:xfrm>
          <a:prstGeom prst="wedgeRoundRectCallout">
            <a:avLst/>
          </a:prstGeom>
          <a:noFill/>
        </p:spPr>
        <p:txBody>
          <a:bodyPr wrap="square" rtlCol="0">
            <a:spAutoFit/>
          </a:bodyPr>
          <a:lstStyle/>
          <a:p>
            <a:pPr algn="ctr">
              <a:spcBef>
                <a:spcPts val="300"/>
              </a:spcBef>
            </a:pPr>
            <a:r>
              <a:rPr lang="en-US" sz="6600" b="1" dirty="0">
                <a:solidFill>
                  <a:schemeClr val="bg1"/>
                </a:solidFill>
                <a:latin typeface="Oswald" pitchFamily="2" charset="77"/>
              </a:rPr>
              <a:t>“</a:t>
            </a:r>
          </a:p>
        </p:txBody>
      </p:sp>
      <p:sp>
        <p:nvSpPr>
          <p:cNvPr id="31" name="TextBox 30">
            <a:extLst>
              <a:ext uri="{FF2B5EF4-FFF2-40B4-BE49-F238E27FC236}">
                <a16:creationId xmlns:a16="http://schemas.microsoft.com/office/drawing/2014/main" id="{29707A28-703E-F741-9BA6-B7C0E3B9B662}"/>
              </a:ext>
            </a:extLst>
          </p:cNvPr>
          <p:cNvSpPr txBox="1"/>
          <p:nvPr/>
        </p:nvSpPr>
        <p:spPr>
          <a:xfrm>
            <a:off x="801119" y="1537883"/>
            <a:ext cx="1907143" cy="669414"/>
          </a:xfrm>
          <a:prstGeom prst="rect">
            <a:avLst/>
          </a:prstGeom>
          <a:noFill/>
        </p:spPr>
        <p:txBody>
          <a:bodyPr wrap="square" rtlCol="0">
            <a:spAutoFit/>
          </a:bodyPr>
          <a:lstStyle/>
          <a:p>
            <a:pPr algn="ctr"/>
            <a:r>
              <a:rPr lang="en-US" dirty="0">
                <a:solidFill>
                  <a:schemeClr val="bg1"/>
                </a:solidFill>
                <a:latin typeface="Proxima Nova" panose="02000506030000020004" pitchFamily="2" charset="0"/>
              </a:rPr>
              <a:t>Textbooks are too </a:t>
            </a:r>
          </a:p>
          <a:p>
            <a:pPr algn="ctr">
              <a:spcBef>
                <a:spcPts val="300"/>
              </a:spcBef>
            </a:pPr>
            <a:r>
              <a:rPr lang="en-US" sz="2100" b="1" dirty="0">
                <a:solidFill>
                  <a:schemeClr val="bg1"/>
                </a:solidFill>
                <a:latin typeface="Oswald" pitchFamily="2" charset="77"/>
              </a:rPr>
              <a:t>EXPENSIVE</a:t>
            </a:r>
          </a:p>
        </p:txBody>
      </p:sp>
      <p:sp>
        <p:nvSpPr>
          <p:cNvPr id="35" name="TextBox 34">
            <a:extLst>
              <a:ext uri="{FF2B5EF4-FFF2-40B4-BE49-F238E27FC236}">
                <a16:creationId xmlns:a16="http://schemas.microsoft.com/office/drawing/2014/main" id="{0379B556-5DE1-6A41-B292-34B67B15F8A2}"/>
              </a:ext>
            </a:extLst>
          </p:cNvPr>
          <p:cNvSpPr txBox="1"/>
          <p:nvPr/>
        </p:nvSpPr>
        <p:spPr>
          <a:xfrm>
            <a:off x="3249214" y="1314354"/>
            <a:ext cx="2709080" cy="1100301"/>
          </a:xfrm>
          <a:prstGeom prst="rect">
            <a:avLst/>
          </a:prstGeom>
          <a:noFill/>
        </p:spPr>
        <p:txBody>
          <a:bodyPr wrap="square" rtlCol="0">
            <a:spAutoFit/>
          </a:bodyPr>
          <a:lstStyle/>
          <a:p>
            <a:pPr algn="ctr"/>
            <a:r>
              <a:rPr lang="en-US" dirty="0">
                <a:solidFill>
                  <a:schemeClr val="bg1"/>
                </a:solidFill>
                <a:latin typeface="Proxima Nova" panose="02000506030000020004" pitchFamily="2" charset="0"/>
              </a:rPr>
              <a:t>The process of</a:t>
            </a:r>
          </a:p>
          <a:p>
            <a:pPr algn="ctr"/>
            <a:r>
              <a:rPr lang="en-US" dirty="0">
                <a:solidFill>
                  <a:schemeClr val="bg1"/>
                </a:solidFill>
                <a:latin typeface="Proxima Nova" panose="02000506030000020004" pitchFamily="2" charset="0"/>
              </a:rPr>
              <a:t>getting textbooks each </a:t>
            </a:r>
          </a:p>
          <a:p>
            <a:pPr algn="ctr"/>
            <a:r>
              <a:rPr lang="en-US" dirty="0">
                <a:solidFill>
                  <a:schemeClr val="bg1"/>
                </a:solidFill>
                <a:latin typeface="Proxima Nova" panose="02000506030000020004" pitchFamily="2" charset="0"/>
              </a:rPr>
              <a:t>term can be a </a:t>
            </a:r>
          </a:p>
          <a:p>
            <a:pPr algn="ctr">
              <a:spcBef>
                <a:spcPts val="300"/>
              </a:spcBef>
            </a:pPr>
            <a:r>
              <a:rPr lang="en-US" sz="2100" b="1" dirty="0">
                <a:solidFill>
                  <a:schemeClr val="bg1"/>
                </a:solidFill>
                <a:latin typeface="Oswald" pitchFamily="2" charset="77"/>
              </a:rPr>
              <a:t>HASSLE</a:t>
            </a:r>
          </a:p>
        </p:txBody>
      </p:sp>
      <p:sp>
        <p:nvSpPr>
          <p:cNvPr id="8" name="TextBox 7">
            <a:extLst>
              <a:ext uri="{FF2B5EF4-FFF2-40B4-BE49-F238E27FC236}">
                <a16:creationId xmlns:a16="http://schemas.microsoft.com/office/drawing/2014/main" id="{02ADD5A7-D6F5-B243-8839-07194744EF6F}"/>
              </a:ext>
            </a:extLst>
          </p:cNvPr>
          <p:cNvSpPr txBox="1"/>
          <p:nvPr/>
        </p:nvSpPr>
        <p:spPr>
          <a:xfrm>
            <a:off x="8407400" y="-152400"/>
            <a:ext cx="184731" cy="307777"/>
          </a:xfrm>
          <a:prstGeom prst="rect">
            <a:avLst/>
          </a:prstGeom>
          <a:noFill/>
        </p:spPr>
        <p:txBody>
          <a:bodyPr wrap="none" rtlCol="0">
            <a:spAutoFit/>
          </a:bodyPr>
          <a:lstStyle/>
          <a:p>
            <a:endParaRPr lang="en-US" dirty="0"/>
          </a:p>
        </p:txBody>
      </p:sp>
      <p:sp>
        <p:nvSpPr>
          <p:cNvPr id="47" name="TextBox 46">
            <a:extLst>
              <a:ext uri="{FF2B5EF4-FFF2-40B4-BE49-F238E27FC236}">
                <a16:creationId xmlns:a16="http://schemas.microsoft.com/office/drawing/2014/main" id="{681F499D-17CD-9C41-A502-32A4850EB3BC}"/>
              </a:ext>
            </a:extLst>
          </p:cNvPr>
          <p:cNvSpPr txBox="1"/>
          <p:nvPr/>
        </p:nvSpPr>
        <p:spPr>
          <a:xfrm>
            <a:off x="6130451" y="1171068"/>
            <a:ext cx="761496" cy="1107996"/>
          </a:xfrm>
          <a:prstGeom prst="rect">
            <a:avLst/>
          </a:prstGeom>
          <a:noFill/>
        </p:spPr>
        <p:txBody>
          <a:bodyPr wrap="square" rtlCol="0">
            <a:spAutoFit/>
          </a:bodyPr>
          <a:lstStyle/>
          <a:p>
            <a:pPr algn="ctr">
              <a:spcBef>
                <a:spcPts val="300"/>
              </a:spcBef>
            </a:pPr>
            <a:r>
              <a:rPr lang="en-US" sz="6600" b="1" dirty="0">
                <a:solidFill>
                  <a:schemeClr val="bg1"/>
                </a:solidFill>
                <a:latin typeface="Oswald" pitchFamily="2" charset="77"/>
              </a:rPr>
              <a:t>“</a:t>
            </a:r>
            <a:endParaRPr lang="en-US" sz="6600" dirty="0">
              <a:solidFill>
                <a:schemeClr val="bg1"/>
              </a:solidFill>
              <a:latin typeface="Proxima Nova" panose="02000506030000020004" pitchFamily="2" charset="0"/>
            </a:endParaRPr>
          </a:p>
        </p:txBody>
      </p:sp>
      <p:sp>
        <p:nvSpPr>
          <p:cNvPr id="20" name="Rectangle 19"/>
          <p:cNvSpPr/>
          <p:nvPr/>
        </p:nvSpPr>
        <p:spPr>
          <a:xfrm>
            <a:off x="1410427" y="3648912"/>
            <a:ext cx="6495263" cy="738664"/>
          </a:xfrm>
          <a:prstGeom prst="rect">
            <a:avLst/>
          </a:prstGeom>
        </p:spPr>
        <p:txBody>
          <a:bodyPr wrap="square">
            <a:spAutoFit/>
          </a:bodyPr>
          <a:lstStyle/>
          <a:p>
            <a:pPr algn="ctr"/>
            <a:r>
              <a:rPr lang="en-US" b="1" dirty="0">
                <a:solidFill>
                  <a:schemeClr val="bg1"/>
                </a:solidFill>
                <a:latin typeface="Proxima Nova" panose="020B0604020202020204" charset="0"/>
              </a:rPr>
              <a:t>We partnered with our Barnes &amp; Noble bookstore to find a solution to address these issues and they developed a program that provides all students all their course materials before the first day of class at a significant savings.</a:t>
            </a:r>
            <a:r>
              <a:rPr lang="en-US" dirty="0">
                <a:solidFill>
                  <a:schemeClr val="bg1"/>
                </a:solidFill>
                <a:latin typeface="Proxima Nova" panose="020B0604020202020204" charset="0"/>
              </a:rPr>
              <a:t>​</a:t>
            </a:r>
            <a:endParaRPr lang="en-US" dirty="0">
              <a:solidFill>
                <a:schemeClr val="bg1"/>
              </a:solidFill>
            </a:endParaRPr>
          </a:p>
        </p:txBody>
      </p:sp>
    </p:spTree>
    <p:extLst>
      <p:ext uri="{BB962C8B-B14F-4D97-AF65-F5344CB8AC3E}">
        <p14:creationId xmlns:p14="http://schemas.microsoft.com/office/powerpoint/2010/main" val="3229542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6A38B3-E319-1F52-1D8D-D63CDEEEE63A}"/>
              </a:ext>
            </a:extLst>
          </p:cNvPr>
          <p:cNvSpPr/>
          <p:nvPr/>
        </p:nvSpPr>
        <p:spPr>
          <a:xfrm>
            <a:off x="1" y="2800574"/>
            <a:ext cx="4364965" cy="35451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459F488E-4454-1647-C09E-ABF68F1AD907}"/>
              </a:ext>
            </a:extLst>
          </p:cNvPr>
          <p:cNvSpPr txBox="1"/>
          <p:nvPr/>
        </p:nvSpPr>
        <p:spPr>
          <a:xfrm>
            <a:off x="3200540" y="4222082"/>
            <a:ext cx="3240783" cy="646331"/>
          </a:xfrm>
          <a:prstGeom prst="rect">
            <a:avLst/>
          </a:prstGeom>
          <a:noFill/>
        </p:spPr>
        <p:txBody>
          <a:bodyPr wrap="square">
            <a:spAutoFit/>
          </a:bodyPr>
          <a:lstStyle/>
          <a:p>
            <a:r>
              <a:rPr lang="en-US" sz="1200" b="1" dirty="0">
                <a:solidFill>
                  <a:srgbClr val="0071B9"/>
                </a:solidFill>
              </a:rPr>
              <a:t>83% </a:t>
            </a:r>
          </a:p>
          <a:p>
            <a:r>
              <a:rPr lang="en-US" sz="1200" dirty="0"/>
              <a:t>felt the program provided them with </a:t>
            </a:r>
            <a:r>
              <a:rPr lang="en-US" sz="1200" b="1" dirty="0">
                <a:solidFill>
                  <a:srgbClr val="0071B9"/>
                </a:solidFill>
              </a:rPr>
              <a:t>more affordable</a:t>
            </a:r>
            <a:r>
              <a:rPr lang="en-US" sz="1200" dirty="0"/>
              <a:t> course materials</a:t>
            </a:r>
          </a:p>
        </p:txBody>
      </p:sp>
      <p:sp>
        <p:nvSpPr>
          <p:cNvPr id="11" name="TextBox 10">
            <a:extLst>
              <a:ext uri="{FF2B5EF4-FFF2-40B4-BE49-F238E27FC236}">
                <a16:creationId xmlns:a16="http://schemas.microsoft.com/office/drawing/2014/main" id="{8873EB9F-BAA0-6703-5D07-0EE5DA305BFF}"/>
              </a:ext>
            </a:extLst>
          </p:cNvPr>
          <p:cNvSpPr txBox="1"/>
          <p:nvPr/>
        </p:nvSpPr>
        <p:spPr>
          <a:xfrm>
            <a:off x="431676" y="3269436"/>
            <a:ext cx="2588765" cy="830997"/>
          </a:xfrm>
          <a:prstGeom prst="rect">
            <a:avLst/>
          </a:prstGeom>
          <a:noFill/>
        </p:spPr>
        <p:txBody>
          <a:bodyPr wrap="square">
            <a:spAutoFit/>
          </a:bodyPr>
          <a:lstStyle/>
          <a:p>
            <a:r>
              <a:rPr lang="en-US" sz="1200" b="1" dirty="0">
                <a:solidFill>
                  <a:srgbClr val="0071B9"/>
                </a:solidFill>
              </a:rPr>
              <a:t>92% </a:t>
            </a:r>
          </a:p>
          <a:p>
            <a:r>
              <a:rPr lang="en-US" sz="1200" dirty="0"/>
              <a:t>said the program </a:t>
            </a:r>
            <a:r>
              <a:rPr lang="en-US" sz="1200" b="1" dirty="0">
                <a:solidFill>
                  <a:srgbClr val="0071B9"/>
                </a:solidFill>
              </a:rPr>
              <a:t>saved them time </a:t>
            </a:r>
            <a:r>
              <a:rPr lang="en-US" sz="1200" dirty="0"/>
              <a:t>in shopping for course materials because they are all in one place</a:t>
            </a:r>
          </a:p>
        </p:txBody>
      </p:sp>
      <p:sp>
        <p:nvSpPr>
          <p:cNvPr id="13" name="TextBox 12">
            <a:extLst>
              <a:ext uri="{FF2B5EF4-FFF2-40B4-BE49-F238E27FC236}">
                <a16:creationId xmlns:a16="http://schemas.microsoft.com/office/drawing/2014/main" id="{D2E7E4F5-5C44-61B7-9BA7-39C0480C83BA}"/>
              </a:ext>
            </a:extLst>
          </p:cNvPr>
          <p:cNvSpPr txBox="1"/>
          <p:nvPr/>
        </p:nvSpPr>
        <p:spPr>
          <a:xfrm>
            <a:off x="3200540" y="3261888"/>
            <a:ext cx="2868939" cy="646331"/>
          </a:xfrm>
          <a:prstGeom prst="rect">
            <a:avLst/>
          </a:prstGeom>
          <a:noFill/>
        </p:spPr>
        <p:txBody>
          <a:bodyPr wrap="square">
            <a:spAutoFit/>
          </a:bodyPr>
          <a:lstStyle/>
          <a:p>
            <a:r>
              <a:rPr lang="en-US" sz="1200" b="1" dirty="0">
                <a:solidFill>
                  <a:srgbClr val="0071B9"/>
                </a:solidFill>
              </a:rPr>
              <a:t>86%</a:t>
            </a:r>
          </a:p>
          <a:p>
            <a:r>
              <a:rPr lang="en-US" sz="1200" dirty="0"/>
              <a:t>said with this program, they were </a:t>
            </a:r>
            <a:r>
              <a:rPr lang="en-US" sz="1200" b="1" dirty="0">
                <a:solidFill>
                  <a:srgbClr val="0071B9"/>
                </a:solidFill>
              </a:rPr>
              <a:t>better prepared </a:t>
            </a:r>
            <a:r>
              <a:rPr lang="en-US" sz="1200" dirty="0"/>
              <a:t>for the academic term </a:t>
            </a:r>
          </a:p>
        </p:txBody>
      </p:sp>
      <p:sp>
        <p:nvSpPr>
          <p:cNvPr id="15" name="TextBox 14">
            <a:extLst>
              <a:ext uri="{FF2B5EF4-FFF2-40B4-BE49-F238E27FC236}">
                <a16:creationId xmlns:a16="http://schemas.microsoft.com/office/drawing/2014/main" id="{B222DC0C-E932-9C37-E575-35AF574B4C5B}"/>
              </a:ext>
            </a:extLst>
          </p:cNvPr>
          <p:cNvSpPr txBox="1"/>
          <p:nvPr/>
        </p:nvSpPr>
        <p:spPr>
          <a:xfrm>
            <a:off x="438267" y="4208787"/>
            <a:ext cx="2845943" cy="830997"/>
          </a:xfrm>
          <a:prstGeom prst="rect">
            <a:avLst/>
          </a:prstGeom>
          <a:noFill/>
        </p:spPr>
        <p:txBody>
          <a:bodyPr wrap="square">
            <a:spAutoFit/>
          </a:bodyPr>
          <a:lstStyle/>
          <a:p>
            <a:r>
              <a:rPr lang="en-US" sz="1200" b="1" dirty="0">
                <a:solidFill>
                  <a:srgbClr val="0071B9"/>
                </a:solidFill>
              </a:rPr>
              <a:t>91% </a:t>
            </a:r>
          </a:p>
          <a:p>
            <a:r>
              <a:rPr lang="en-US" sz="1200" dirty="0"/>
              <a:t>Found it </a:t>
            </a:r>
            <a:r>
              <a:rPr lang="en-US" sz="1200" b="1" dirty="0">
                <a:solidFill>
                  <a:srgbClr val="0071B9"/>
                </a:solidFill>
              </a:rPr>
              <a:t>convenient</a:t>
            </a:r>
            <a:r>
              <a:rPr lang="en-US" sz="1200" dirty="0"/>
              <a:t> to have their course materials bundled and delivered through the program</a:t>
            </a:r>
          </a:p>
        </p:txBody>
      </p:sp>
      <p:sp>
        <p:nvSpPr>
          <p:cNvPr id="17" name="TextBox 16">
            <a:extLst>
              <a:ext uri="{FF2B5EF4-FFF2-40B4-BE49-F238E27FC236}">
                <a16:creationId xmlns:a16="http://schemas.microsoft.com/office/drawing/2014/main" id="{E5C544CC-827B-B71C-4B46-19C6B6DF009C}"/>
              </a:ext>
            </a:extLst>
          </p:cNvPr>
          <p:cNvSpPr txBox="1"/>
          <p:nvPr/>
        </p:nvSpPr>
        <p:spPr>
          <a:xfrm>
            <a:off x="6249579" y="3250698"/>
            <a:ext cx="2588765" cy="577081"/>
          </a:xfrm>
          <a:prstGeom prst="rect">
            <a:avLst/>
          </a:prstGeom>
          <a:noFill/>
        </p:spPr>
        <p:txBody>
          <a:bodyPr wrap="square">
            <a:spAutoFit/>
          </a:bodyPr>
          <a:lstStyle/>
          <a:p>
            <a:r>
              <a:rPr lang="en-US" sz="1050" b="1" dirty="0">
                <a:solidFill>
                  <a:srgbClr val="0071B9"/>
                </a:solidFill>
              </a:rPr>
              <a:t>83% </a:t>
            </a:r>
          </a:p>
          <a:p>
            <a:r>
              <a:rPr lang="en-US" sz="1050" dirty="0"/>
              <a:t>said that the program had a </a:t>
            </a:r>
            <a:r>
              <a:rPr lang="en-US" sz="1050" b="1" dirty="0">
                <a:solidFill>
                  <a:srgbClr val="0071B9"/>
                </a:solidFill>
              </a:rPr>
              <a:t>positive impact on their academic success</a:t>
            </a:r>
          </a:p>
        </p:txBody>
      </p:sp>
      <p:sp>
        <p:nvSpPr>
          <p:cNvPr id="27" name="TextBox 26">
            <a:extLst>
              <a:ext uri="{FF2B5EF4-FFF2-40B4-BE49-F238E27FC236}">
                <a16:creationId xmlns:a16="http://schemas.microsoft.com/office/drawing/2014/main" id="{E1A71AD1-6C50-F614-2165-9D6CDD01A388}"/>
              </a:ext>
            </a:extLst>
          </p:cNvPr>
          <p:cNvSpPr txBox="1"/>
          <p:nvPr/>
        </p:nvSpPr>
        <p:spPr>
          <a:xfrm>
            <a:off x="371739" y="2865572"/>
            <a:ext cx="3550404" cy="276999"/>
          </a:xfrm>
          <a:prstGeom prst="rect">
            <a:avLst/>
          </a:prstGeom>
          <a:noFill/>
        </p:spPr>
        <p:txBody>
          <a:bodyPr wrap="square" rtlCol="0">
            <a:spAutoFit/>
          </a:bodyPr>
          <a:lstStyle/>
          <a:p>
            <a:r>
              <a:rPr lang="en-US" sz="1200" b="1" dirty="0">
                <a:solidFill>
                  <a:schemeClr val="bg1"/>
                </a:solidFill>
                <a:latin typeface="Proxima Nova" panose="020B0604020202020204" charset="0"/>
              </a:rPr>
              <a:t>NATIONAL IMPACT ON STUDENT OUTCOMES*</a:t>
            </a:r>
          </a:p>
        </p:txBody>
      </p:sp>
      <p:sp>
        <p:nvSpPr>
          <p:cNvPr id="35" name="TextBox 34">
            <a:extLst>
              <a:ext uri="{FF2B5EF4-FFF2-40B4-BE49-F238E27FC236}">
                <a16:creationId xmlns:a16="http://schemas.microsoft.com/office/drawing/2014/main" id="{5F653894-32BF-D646-BD2A-F8880AF57D3D}"/>
              </a:ext>
            </a:extLst>
          </p:cNvPr>
          <p:cNvSpPr txBox="1"/>
          <p:nvPr/>
        </p:nvSpPr>
        <p:spPr>
          <a:xfrm>
            <a:off x="7199027" y="4843576"/>
            <a:ext cx="1806314" cy="300082"/>
          </a:xfrm>
          <a:prstGeom prst="rect">
            <a:avLst/>
          </a:prstGeom>
          <a:noFill/>
        </p:spPr>
        <p:txBody>
          <a:bodyPr wrap="square">
            <a:spAutoFit/>
          </a:bodyPr>
          <a:lstStyle/>
          <a:p>
            <a:pPr algn="r"/>
            <a:r>
              <a:rPr lang="en-US" sz="675" dirty="0">
                <a:solidFill>
                  <a:srgbClr val="040C28"/>
                </a:solidFill>
                <a:latin typeface="+mn-lt"/>
              </a:rPr>
              <a:t>*</a:t>
            </a:r>
            <a:r>
              <a:rPr lang="en-US" sz="675" dirty="0">
                <a:latin typeface="+mn-lt"/>
              </a:rPr>
              <a:t>FDC Student Success Survey June 2023</a:t>
            </a:r>
          </a:p>
          <a:p>
            <a:pPr algn="r"/>
            <a:r>
              <a:rPr lang="en-US" sz="675" dirty="0">
                <a:latin typeface="+mn-lt"/>
              </a:rPr>
              <a:t>N=3,976</a:t>
            </a:r>
          </a:p>
        </p:txBody>
      </p:sp>
      <p:sp>
        <p:nvSpPr>
          <p:cNvPr id="6" name="TextBox 5">
            <a:extLst>
              <a:ext uri="{FF2B5EF4-FFF2-40B4-BE49-F238E27FC236}">
                <a16:creationId xmlns:a16="http://schemas.microsoft.com/office/drawing/2014/main" id="{F2A83B86-3DC4-D660-CD53-FD7804B840C9}"/>
              </a:ext>
            </a:extLst>
          </p:cNvPr>
          <p:cNvSpPr txBox="1"/>
          <p:nvPr/>
        </p:nvSpPr>
        <p:spPr>
          <a:xfrm>
            <a:off x="6347233" y="4208787"/>
            <a:ext cx="2658108" cy="830997"/>
          </a:xfrm>
          <a:prstGeom prst="rect">
            <a:avLst/>
          </a:prstGeom>
          <a:noFill/>
        </p:spPr>
        <p:txBody>
          <a:bodyPr wrap="square">
            <a:spAutoFit/>
          </a:bodyPr>
          <a:lstStyle/>
          <a:p>
            <a:r>
              <a:rPr lang="en-US" sz="1200" b="1" dirty="0">
                <a:solidFill>
                  <a:srgbClr val="0071B9"/>
                </a:solidFill>
              </a:rPr>
              <a:t>89% </a:t>
            </a:r>
          </a:p>
          <a:p>
            <a:r>
              <a:rPr lang="en-US" sz="1200" dirty="0"/>
              <a:t>Said they were </a:t>
            </a:r>
            <a:r>
              <a:rPr lang="en-US" sz="1200" b="1" dirty="0">
                <a:solidFill>
                  <a:srgbClr val="0071B9"/>
                </a:solidFill>
              </a:rPr>
              <a:t>likely to recommend </a:t>
            </a:r>
            <a:r>
              <a:rPr lang="en-US" sz="1200" dirty="0"/>
              <a:t>the program to other students</a:t>
            </a:r>
          </a:p>
        </p:txBody>
      </p:sp>
      <p:sp>
        <p:nvSpPr>
          <p:cNvPr id="10" name="Title 9">
            <a:extLst>
              <a:ext uri="{FF2B5EF4-FFF2-40B4-BE49-F238E27FC236}">
                <a16:creationId xmlns:a16="http://schemas.microsoft.com/office/drawing/2014/main" id="{5AB95809-06B3-57C6-D8B8-3F532E520AFC}"/>
              </a:ext>
            </a:extLst>
          </p:cNvPr>
          <p:cNvSpPr>
            <a:spLocks noGrp="1"/>
          </p:cNvSpPr>
          <p:nvPr>
            <p:ph type="title"/>
          </p:nvPr>
        </p:nvSpPr>
        <p:spPr>
          <a:xfrm>
            <a:off x="311700" y="89013"/>
            <a:ext cx="4212056" cy="572700"/>
          </a:xfrm>
        </p:spPr>
        <p:txBody>
          <a:bodyPr/>
          <a:lstStyle/>
          <a:p>
            <a:r>
              <a:rPr lang="en-US" sz="2600" dirty="0">
                <a:latin typeface="Proxima Nova" panose="020B0604020202020204" charset="0"/>
              </a:rPr>
              <a:t>2023 FDC Survey Results</a:t>
            </a:r>
          </a:p>
        </p:txBody>
      </p:sp>
      <p:sp>
        <p:nvSpPr>
          <p:cNvPr id="12" name="TextBox 11">
            <a:extLst>
              <a:ext uri="{FF2B5EF4-FFF2-40B4-BE49-F238E27FC236}">
                <a16:creationId xmlns:a16="http://schemas.microsoft.com/office/drawing/2014/main" id="{60F87B9B-07AF-E861-D48A-CFDAD09E7F7E}"/>
              </a:ext>
            </a:extLst>
          </p:cNvPr>
          <p:cNvSpPr txBox="1"/>
          <p:nvPr/>
        </p:nvSpPr>
        <p:spPr>
          <a:xfrm>
            <a:off x="245390" y="675008"/>
            <a:ext cx="4212056" cy="461665"/>
          </a:xfrm>
          <a:prstGeom prst="rect">
            <a:avLst/>
          </a:prstGeom>
          <a:noFill/>
        </p:spPr>
        <p:txBody>
          <a:bodyPr wrap="square" rtlCol="0">
            <a:spAutoFit/>
          </a:bodyPr>
          <a:lstStyle/>
          <a:p>
            <a:pPr algn="ctr"/>
            <a:r>
              <a:rPr lang="en-US" sz="1200" dirty="0">
                <a:solidFill>
                  <a:srgbClr val="054B36"/>
                </a:solidFill>
                <a:latin typeface="Proxima Nova Extrabold" panose="020B0604020202020204" charset="0"/>
              </a:rPr>
              <a:t>Youngstown State University students are in favor of this type of course material delivery model.</a:t>
            </a:r>
          </a:p>
        </p:txBody>
      </p:sp>
      <p:sp>
        <p:nvSpPr>
          <p:cNvPr id="16" name="Google Shape;348;p57">
            <a:extLst>
              <a:ext uri="{FF2B5EF4-FFF2-40B4-BE49-F238E27FC236}">
                <a16:creationId xmlns:a16="http://schemas.microsoft.com/office/drawing/2014/main" id="{545AA724-8C46-3D3C-6230-620DF6750FC6}"/>
              </a:ext>
            </a:extLst>
          </p:cNvPr>
          <p:cNvSpPr/>
          <p:nvPr/>
        </p:nvSpPr>
        <p:spPr>
          <a:xfrm>
            <a:off x="245390" y="1096623"/>
            <a:ext cx="4188000" cy="828300"/>
          </a:xfrm>
          <a:prstGeom prst="rect">
            <a:avLst/>
          </a:prstGeom>
          <a:noFill/>
          <a:ln>
            <a:noFill/>
          </a:ln>
        </p:spPr>
        <p:txBody>
          <a:bodyPr spcFirstLastPara="1" wrap="square" lIns="91425" tIns="91425" rIns="91425" bIns="91425" anchor="ctr" anchorCtr="0">
            <a:noAutofit/>
          </a:bodyPr>
          <a:lstStyle/>
          <a:p>
            <a:pPr marL="72000" marR="72000" lvl="0" indent="0" algn="ctr" rtl="0">
              <a:lnSpc>
                <a:spcPct val="100000"/>
              </a:lnSpc>
              <a:spcBef>
                <a:spcPts val="0"/>
              </a:spcBef>
              <a:spcAft>
                <a:spcPts val="0"/>
              </a:spcAft>
              <a:buClr>
                <a:srgbClr val="000000"/>
              </a:buClr>
              <a:buSzPts val="1400"/>
              <a:buFont typeface="Arial"/>
              <a:buNone/>
            </a:pPr>
            <a:r>
              <a:rPr lang="en-US" sz="1200" b="1" i="0" u="none" strike="noStrike" cap="none" dirty="0">
                <a:solidFill>
                  <a:srgbClr val="2383CB"/>
                </a:solidFill>
                <a:latin typeface="Oswald"/>
                <a:ea typeface="Oswald"/>
                <a:cs typeface="Oswald"/>
                <a:sym typeface="Oswald"/>
              </a:rPr>
              <a:t>88 PERCENT</a:t>
            </a:r>
            <a:endParaRPr sz="1200" b="1" i="0" u="none" strike="noStrike" cap="none" dirty="0">
              <a:solidFill>
                <a:srgbClr val="2383CB"/>
              </a:solidFill>
              <a:latin typeface="Oswald"/>
              <a:ea typeface="Oswald"/>
              <a:cs typeface="Oswald"/>
              <a:sym typeface="Oswald"/>
            </a:endParaRPr>
          </a:p>
          <a:p>
            <a:pPr marL="72000" marR="7200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333333"/>
                </a:solidFill>
                <a:latin typeface="Proxima Nova"/>
                <a:ea typeface="Proxima Nova"/>
                <a:cs typeface="Proxima Nova"/>
                <a:sym typeface="Proxima Nova"/>
              </a:rPr>
              <a:t>students that said they were interested in course material bundling*</a:t>
            </a:r>
            <a:endParaRPr sz="1200" b="1" i="0" u="none" strike="noStrike" cap="none" dirty="0">
              <a:solidFill>
                <a:srgbClr val="5F9A84"/>
              </a:solidFill>
              <a:latin typeface="Proxima Nova"/>
              <a:ea typeface="Proxima Nova"/>
              <a:cs typeface="Proxima Nova"/>
              <a:sym typeface="Proxima Nova"/>
            </a:endParaRPr>
          </a:p>
        </p:txBody>
      </p:sp>
      <p:sp>
        <p:nvSpPr>
          <p:cNvPr id="18" name="Google Shape;352;p57">
            <a:extLst>
              <a:ext uri="{FF2B5EF4-FFF2-40B4-BE49-F238E27FC236}">
                <a16:creationId xmlns:a16="http://schemas.microsoft.com/office/drawing/2014/main" id="{1912EFBD-95A6-5CFB-FAF4-98FB1B63C663}"/>
              </a:ext>
            </a:extLst>
          </p:cNvPr>
          <p:cNvSpPr/>
          <p:nvPr/>
        </p:nvSpPr>
        <p:spPr>
          <a:xfrm>
            <a:off x="245390" y="1741841"/>
            <a:ext cx="4188000" cy="110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200" b="1" dirty="0">
                <a:solidFill>
                  <a:srgbClr val="2383CB"/>
                </a:solidFill>
                <a:latin typeface="Oswald" panose="00000500000000000000" pitchFamily="2" charset="0"/>
                <a:ea typeface="Oswald"/>
                <a:cs typeface="Oswald"/>
                <a:sym typeface="Oswald"/>
              </a:rPr>
              <a:t>74 </a:t>
            </a:r>
            <a:r>
              <a:rPr lang="en-US" sz="1200" b="1" i="0" u="none" strike="noStrike" cap="none" dirty="0">
                <a:solidFill>
                  <a:srgbClr val="2383CB"/>
                </a:solidFill>
                <a:latin typeface="Oswald" panose="00000500000000000000" pitchFamily="2" charset="0"/>
                <a:ea typeface="Oswald"/>
                <a:cs typeface="Oswald"/>
                <a:sym typeface="Oswald"/>
              </a:rPr>
              <a:t>PERCENT</a:t>
            </a:r>
            <a:endParaRPr sz="1200" b="0" i="0" u="none" strike="noStrike" cap="none" dirty="0">
              <a:solidFill>
                <a:srgbClr val="2383CB"/>
              </a:solidFill>
              <a:latin typeface="Oswald" panose="00000500000000000000" pitchFamily="2" charset="0"/>
              <a:ea typeface="Proxima Nova"/>
              <a:cs typeface="Proxima Nova"/>
              <a:sym typeface="Proxima Nova"/>
            </a:endParaRPr>
          </a:p>
          <a:p>
            <a:pPr marL="0" marR="0" lvl="0" indent="0" algn="ctr" rtl="0">
              <a:lnSpc>
                <a:spcPct val="100000"/>
              </a:lnSpc>
              <a:spcBef>
                <a:spcPts val="0"/>
              </a:spcBef>
              <a:spcAft>
                <a:spcPts val="0"/>
              </a:spcAft>
              <a:buClr>
                <a:srgbClr val="000000"/>
              </a:buClr>
              <a:buSzPts val="1400"/>
              <a:buFont typeface="Arial"/>
              <a:buNone/>
            </a:pPr>
            <a:r>
              <a:rPr lang="en-US" sz="1200" dirty="0">
                <a:solidFill>
                  <a:srgbClr val="333333"/>
                </a:solidFill>
                <a:latin typeface="Proxima Nova"/>
                <a:ea typeface="Proxima Nova"/>
                <a:cs typeface="Proxima Nova"/>
                <a:sym typeface="Proxima Nova"/>
              </a:rPr>
              <a:t>students that said they would have a more positive perception of their school if a course material bundling model was offered*</a:t>
            </a:r>
            <a:endParaRPr lang="en-US" sz="1200" b="1" i="0" u="none" strike="noStrike" cap="none" dirty="0">
              <a:solidFill>
                <a:srgbClr val="5D9580"/>
              </a:solidFill>
              <a:latin typeface="Proxima Nova"/>
              <a:ea typeface="Proxima Nova"/>
              <a:cs typeface="Proxima Nova"/>
              <a:sym typeface="Proxima Nova"/>
            </a:endParaRPr>
          </a:p>
        </p:txBody>
      </p:sp>
      <p:pic>
        <p:nvPicPr>
          <p:cNvPr id="3" name="Picture 2" descr="A person in a penguin garment&#10;&#10;Description automatically generated">
            <a:extLst>
              <a:ext uri="{FF2B5EF4-FFF2-40B4-BE49-F238E27FC236}">
                <a16:creationId xmlns:a16="http://schemas.microsoft.com/office/drawing/2014/main" id="{56ABA9BE-AD0B-0F2F-BB30-834FAFD64212}"/>
              </a:ext>
            </a:extLst>
          </p:cNvPr>
          <p:cNvPicPr>
            <a:picLocks noChangeAspect="1"/>
          </p:cNvPicPr>
          <p:nvPr/>
        </p:nvPicPr>
        <p:blipFill>
          <a:blip r:embed="rId3"/>
          <a:stretch>
            <a:fillRect/>
          </a:stretch>
        </p:blipFill>
        <p:spPr>
          <a:xfrm>
            <a:off x="4635009" y="336677"/>
            <a:ext cx="4159982" cy="2768279"/>
          </a:xfrm>
          <a:prstGeom prst="rect">
            <a:avLst/>
          </a:prstGeom>
        </p:spPr>
      </p:pic>
    </p:spTree>
    <p:extLst>
      <p:ext uri="{BB962C8B-B14F-4D97-AF65-F5344CB8AC3E}">
        <p14:creationId xmlns:p14="http://schemas.microsoft.com/office/powerpoint/2010/main" val="402769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5" name="Google Shape;325;p56"/>
          <p:cNvPicPr preferRelativeResize="0"/>
          <p:nvPr/>
        </p:nvPicPr>
        <p:blipFill>
          <a:blip r:embed="rId3">
            <a:extLst>
              <a:ext uri="{28A0092B-C50C-407E-A947-70E740481C1C}">
                <a14:useLocalDpi xmlns:a14="http://schemas.microsoft.com/office/drawing/2010/main" val="0"/>
              </a:ext>
            </a:extLst>
          </a:blip>
          <a:stretch>
            <a:fillRect/>
          </a:stretch>
        </p:blipFill>
        <p:spPr>
          <a:xfrm>
            <a:off x="3317109" y="1723269"/>
            <a:ext cx="2762100" cy="1841400"/>
          </a:xfrm>
          <a:prstGeom prst="rect">
            <a:avLst/>
          </a:prstGeom>
        </p:spPr>
      </p:pic>
      <p:sp>
        <p:nvSpPr>
          <p:cNvPr id="330" name="Google Shape;330;p56"/>
          <p:cNvSpPr txBox="1"/>
          <p:nvPr/>
        </p:nvSpPr>
        <p:spPr>
          <a:xfrm>
            <a:off x="0" y="413377"/>
            <a:ext cx="9144000" cy="572700"/>
          </a:xfrm>
          <a:prstGeom prst="rect">
            <a:avLst/>
          </a:prstGeom>
          <a:noFill/>
          <a:ln>
            <a:noFill/>
          </a:ln>
          <a:effectLst>
            <a:outerShdw blurRad="57150" dist="19050" dir="5400000" algn="bl" rotWithShape="0">
              <a:srgbClr val="000000">
                <a:alpha val="10000"/>
              </a:srgbClr>
            </a:outerShdw>
          </a:effectLst>
        </p:spPr>
        <p:txBody>
          <a:bodyPr spcFirstLastPara="1" wrap="square" lIns="91425" tIns="91425" rIns="91425" bIns="91425" anchor="t" anchorCtr="0">
            <a:noAutofit/>
          </a:bodyPr>
          <a:lstStyle/>
          <a:p>
            <a:pPr lvl="0" algn="ctr"/>
            <a:r>
              <a:rPr lang="en-GB" sz="2800" dirty="0">
                <a:solidFill>
                  <a:srgbClr val="5F9A84"/>
                </a:solidFill>
                <a:latin typeface="Proxima Nova Extrabold"/>
                <a:ea typeface="Proxima Nova Extrabold"/>
                <a:cs typeface="Proxima Nova Extrabold"/>
                <a:sym typeface="Proxima Nova Extrabold"/>
              </a:rPr>
              <a:t>INTRODUCING FIRST DAY® COMPLETE</a:t>
            </a:r>
            <a:endParaRPr lang="en-GB" sz="2000" dirty="0">
              <a:solidFill>
                <a:srgbClr val="5F9A84"/>
              </a:solidFill>
              <a:latin typeface="Proxima Nova Extrabold"/>
              <a:ea typeface="Proxima Nova Extrabold"/>
              <a:cs typeface="Proxima Nova Extrabold"/>
              <a:sym typeface="Proxima Nova Extrabold"/>
            </a:endParaRPr>
          </a:p>
          <a:p>
            <a:pPr lvl="0" algn="ctr"/>
            <a:r>
              <a:rPr lang="en-US" sz="1600" dirty="0">
                <a:solidFill>
                  <a:srgbClr val="5F9A84"/>
                </a:solidFill>
                <a:latin typeface="Proxima Nova Extrabold"/>
                <a:ea typeface="Proxima Nova Extrabold"/>
                <a:cs typeface="Proxima Nova Extrabold"/>
                <a:sym typeface="Proxima Nova Extrabold"/>
              </a:rPr>
              <a:t>A proven solution that supports student success</a:t>
            </a:r>
          </a:p>
          <a:p>
            <a:pPr lvl="0" algn="ctr"/>
            <a:r>
              <a:rPr lang="en-US" dirty="0">
                <a:solidFill>
                  <a:srgbClr val="5F9A84"/>
                </a:solidFill>
                <a:latin typeface="Proxima Nova Extrabold"/>
                <a:ea typeface="Proxima Nova Extrabold"/>
                <a:cs typeface="Proxima Nova Extrabold"/>
                <a:sym typeface="Proxima Nova Extrabold"/>
              </a:rPr>
              <a:t>by ensuring students have access to all their course materials on or before the first day of class</a:t>
            </a:r>
          </a:p>
          <a:p>
            <a:pPr lvl="0" algn="ctr"/>
            <a:r>
              <a:rPr lang="en-GB" sz="2800" dirty="0">
                <a:solidFill>
                  <a:srgbClr val="106CC9"/>
                </a:solidFill>
                <a:latin typeface="Proxima Nova Extrabold"/>
                <a:ea typeface="Proxima Nova Extrabold"/>
                <a:cs typeface="Proxima Nova Extrabold"/>
                <a:sym typeface="Proxima Nova Extrabold"/>
              </a:rPr>
              <a:t> </a:t>
            </a:r>
          </a:p>
          <a:p>
            <a:pPr marL="0" lvl="0" indent="0" algn="ctr" rtl="0">
              <a:spcBef>
                <a:spcPts val="0"/>
              </a:spcBef>
              <a:spcAft>
                <a:spcPts val="0"/>
              </a:spcAft>
              <a:buNone/>
            </a:pPr>
            <a:endParaRPr sz="3000" dirty="0">
              <a:solidFill>
                <a:srgbClr val="00853C"/>
              </a:solidFill>
              <a:latin typeface="Proxima Nova Extrabold"/>
              <a:ea typeface="Proxima Nova Extrabold"/>
              <a:cs typeface="Proxima Nova Extrabold"/>
              <a:sym typeface="Proxima Nova Extrabold"/>
            </a:endParaRPr>
          </a:p>
        </p:txBody>
      </p:sp>
      <p:pic>
        <p:nvPicPr>
          <p:cNvPr id="8" name="Picture 7">
            <a:extLst>
              <a:ext uri="{FF2B5EF4-FFF2-40B4-BE49-F238E27FC236}">
                <a16:creationId xmlns:a16="http://schemas.microsoft.com/office/drawing/2014/main" id="{644C0986-5FBE-134A-B174-80071DB5EB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955"/>
          <a:stretch/>
        </p:blipFill>
        <p:spPr>
          <a:xfrm flipH="1">
            <a:off x="434919" y="1723268"/>
            <a:ext cx="2802506" cy="1760519"/>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4063" b="4272"/>
          <a:stretch/>
        </p:blipFill>
        <p:spPr>
          <a:xfrm>
            <a:off x="6158893" y="1723269"/>
            <a:ext cx="2761488" cy="1687576"/>
          </a:xfrm>
          <a:prstGeom prst="rect">
            <a:avLst/>
          </a:prstGeom>
          <a:solidFill>
            <a:srgbClr val="2383CB"/>
          </a:solidFill>
        </p:spPr>
      </p:pic>
      <p:sp>
        <p:nvSpPr>
          <p:cNvPr id="14" name="Google Shape;329;p56"/>
          <p:cNvSpPr/>
          <p:nvPr/>
        </p:nvSpPr>
        <p:spPr>
          <a:xfrm>
            <a:off x="3317109" y="3367500"/>
            <a:ext cx="2757300" cy="1599000"/>
          </a:xfrm>
          <a:prstGeom prst="rect">
            <a:avLst/>
          </a:prstGeom>
          <a:solidFill>
            <a:srgbClr val="2383CB"/>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72000" marR="72000" lvl="0" indent="0" algn="ctr" rtl="0">
              <a:lnSpc>
                <a:spcPct val="100000"/>
              </a:lnSpc>
              <a:spcBef>
                <a:spcPts val="300"/>
              </a:spcBef>
              <a:spcAft>
                <a:spcPts val="0"/>
              </a:spcAft>
              <a:buNone/>
            </a:pPr>
            <a:r>
              <a:rPr lang="en-GB" sz="2100" b="1" dirty="0">
                <a:solidFill>
                  <a:srgbClr val="FFFFFF"/>
                </a:solidFill>
                <a:latin typeface="Oswald"/>
                <a:ea typeface="Oswald"/>
                <a:cs typeface="Oswald"/>
                <a:sym typeface="Oswald"/>
              </a:rPr>
              <a:t>MATERIALS ARE INCLUDED</a:t>
            </a:r>
            <a:r>
              <a:rPr lang="en-GB" sz="1100" dirty="0">
                <a:solidFill>
                  <a:srgbClr val="FFFFFF"/>
                </a:solidFill>
                <a:latin typeface="Lato"/>
                <a:ea typeface="Lato"/>
                <a:cs typeface="Lato"/>
                <a:sym typeface="Lato"/>
              </a:rPr>
              <a:t> </a:t>
            </a:r>
            <a:endParaRPr sz="1100" dirty="0">
              <a:solidFill>
                <a:srgbClr val="FFFFFF"/>
              </a:solidFill>
              <a:latin typeface="Lato"/>
              <a:ea typeface="Lato"/>
              <a:cs typeface="Lato"/>
              <a:sym typeface="Lato"/>
            </a:endParaRPr>
          </a:p>
          <a:p>
            <a:pPr marL="72000" marR="72000" lvl="0" indent="0" algn="ctr" rtl="0">
              <a:lnSpc>
                <a:spcPct val="100000"/>
              </a:lnSpc>
              <a:spcBef>
                <a:spcPts val="100"/>
              </a:spcBef>
              <a:spcAft>
                <a:spcPts val="0"/>
              </a:spcAft>
              <a:buNone/>
            </a:pPr>
            <a:r>
              <a:rPr lang="en-GB" dirty="0">
                <a:solidFill>
                  <a:srgbClr val="FFFFFF"/>
                </a:solidFill>
                <a:latin typeface="Proxima Nova"/>
                <a:ea typeface="Proxima Nova"/>
                <a:cs typeface="Proxima Nova"/>
                <a:sym typeface="Proxima Nova"/>
              </a:rPr>
              <a:t>in tuition or applied as a charge to the student account</a:t>
            </a:r>
            <a:endParaRPr dirty="0">
              <a:solidFill>
                <a:srgbClr val="FFFFFF"/>
              </a:solidFill>
              <a:latin typeface="Proxima Nova"/>
              <a:ea typeface="Proxima Nova"/>
              <a:cs typeface="Proxima Nova"/>
              <a:sym typeface="Proxima Nova"/>
            </a:endParaRPr>
          </a:p>
        </p:txBody>
      </p:sp>
      <p:sp>
        <p:nvSpPr>
          <p:cNvPr id="16" name="Google Shape;328;p56"/>
          <p:cNvSpPr/>
          <p:nvPr/>
        </p:nvSpPr>
        <p:spPr>
          <a:xfrm>
            <a:off x="398525" y="3367500"/>
            <a:ext cx="2838900" cy="1599000"/>
          </a:xfrm>
          <a:prstGeom prst="rect">
            <a:avLst/>
          </a:prstGeom>
          <a:solidFill>
            <a:srgbClr val="2383CB"/>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2100" b="1" dirty="0">
                <a:solidFill>
                  <a:srgbClr val="FFFFFF"/>
                </a:solidFill>
                <a:latin typeface="Oswald"/>
                <a:ea typeface="Oswald"/>
                <a:cs typeface="Oswald"/>
                <a:sym typeface="Oswald"/>
              </a:rPr>
              <a:t>STUDENTS</a:t>
            </a:r>
            <a:endParaRPr sz="2100" b="1" dirty="0">
              <a:solidFill>
                <a:srgbClr val="FFFFFF"/>
              </a:solidFill>
              <a:latin typeface="Oswald"/>
              <a:ea typeface="Oswald"/>
              <a:cs typeface="Oswald"/>
              <a:sym typeface="Oswald"/>
            </a:endParaRPr>
          </a:p>
          <a:p>
            <a:pPr marL="0" marR="0" lvl="0" indent="0" algn="ctr" rtl="0">
              <a:lnSpc>
                <a:spcPct val="100000"/>
              </a:lnSpc>
              <a:spcBef>
                <a:spcPts val="0"/>
              </a:spcBef>
              <a:spcAft>
                <a:spcPts val="0"/>
              </a:spcAft>
              <a:buNone/>
            </a:pPr>
            <a:r>
              <a:rPr lang="en-GB" sz="2100" b="1" dirty="0">
                <a:solidFill>
                  <a:srgbClr val="FFFFFF"/>
                </a:solidFill>
                <a:latin typeface="Oswald"/>
                <a:ea typeface="Oswald"/>
                <a:cs typeface="Oswald"/>
                <a:sym typeface="Oswald"/>
              </a:rPr>
              <a:t>AUTOMATICALLY </a:t>
            </a:r>
            <a:endParaRPr sz="2100" b="1" dirty="0">
              <a:solidFill>
                <a:srgbClr val="FFFFFF"/>
              </a:solidFill>
              <a:latin typeface="Oswald"/>
              <a:ea typeface="Oswald"/>
              <a:cs typeface="Oswald"/>
              <a:sym typeface="Oswald"/>
            </a:endParaRPr>
          </a:p>
          <a:p>
            <a:pPr marL="0" marR="0" lvl="0" indent="0" algn="ctr" rtl="0">
              <a:lnSpc>
                <a:spcPct val="100000"/>
              </a:lnSpc>
              <a:spcBef>
                <a:spcPts val="0"/>
              </a:spcBef>
              <a:spcAft>
                <a:spcPts val="0"/>
              </a:spcAft>
              <a:buNone/>
            </a:pPr>
            <a:r>
              <a:rPr lang="en-GB" dirty="0">
                <a:solidFill>
                  <a:srgbClr val="FFFFFF"/>
                </a:solidFill>
                <a:latin typeface="Proxima Nova"/>
                <a:ea typeface="Proxima Nova"/>
                <a:cs typeface="Proxima Nova"/>
                <a:sym typeface="Proxima Nova"/>
              </a:rPr>
              <a:t>receive all their books and access to electronic materials on or before the first day of class</a:t>
            </a:r>
            <a:endParaRPr dirty="0">
              <a:solidFill>
                <a:srgbClr val="FFFFFF"/>
              </a:solidFill>
              <a:latin typeface="Proxima Nova"/>
              <a:ea typeface="Proxima Nova"/>
              <a:cs typeface="Proxima Nova"/>
              <a:sym typeface="Proxima Nova"/>
            </a:endParaRPr>
          </a:p>
        </p:txBody>
      </p:sp>
      <p:sp>
        <p:nvSpPr>
          <p:cNvPr id="17" name="Google Shape;331;p56"/>
          <p:cNvSpPr/>
          <p:nvPr/>
        </p:nvSpPr>
        <p:spPr>
          <a:xfrm>
            <a:off x="6154093" y="3367500"/>
            <a:ext cx="2762100" cy="1599000"/>
          </a:xfrm>
          <a:prstGeom prst="rect">
            <a:avLst/>
          </a:prstGeom>
          <a:solidFill>
            <a:srgbClr val="2383CB"/>
          </a:solidFill>
          <a:ln>
            <a:noFill/>
          </a:ln>
        </p:spPr>
        <p:txBody>
          <a:bodyPr spcFirstLastPara="1" wrap="square" lIns="91425" tIns="91425" rIns="91425" bIns="91425" anchor="ctr" anchorCtr="0">
            <a:noAutofit/>
          </a:bodyPr>
          <a:lstStyle/>
          <a:p>
            <a:pPr marL="0" marR="0" lvl="0" indent="0" algn="ctr" rtl="0">
              <a:lnSpc>
                <a:spcPct val="100000"/>
              </a:lnSpc>
              <a:spcBef>
                <a:spcPts val="300"/>
              </a:spcBef>
              <a:spcAft>
                <a:spcPts val="0"/>
              </a:spcAft>
              <a:buNone/>
            </a:pPr>
            <a:r>
              <a:rPr lang="en-GB" sz="2100" b="1" dirty="0">
                <a:solidFill>
                  <a:srgbClr val="FFFFFF"/>
                </a:solidFill>
                <a:latin typeface="Oswald"/>
                <a:ea typeface="Oswald"/>
                <a:cs typeface="Oswald"/>
                <a:sym typeface="Oswald"/>
              </a:rPr>
              <a:t>SIGNIFICANT STRESS REDUCTION &amp; COST SAVINGS</a:t>
            </a:r>
            <a:r>
              <a:rPr lang="en-GB" sz="1100" dirty="0">
                <a:solidFill>
                  <a:srgbClr val="FFFFFF"/>
                </a:solidFill>
                <a:latin typeface="Lato"/>
                <a:ea typeface="Lato"/>
                <a:cs typeface="Lato"/>
                <a:sym typeface="Lato"/>
              </a:rPr>
              <a:t> </a:t>
            </a:r>
            <a:endParaRPr sz="1100" dirty="0">
              <a:solidFill>
                <a:srgbClr val="FFFFFF"/>
              </a:solidFill>
              <a:latin typeface="Lato"/>
              <a:ea typeface="Lato"/>
              <a:cs typeface="Lato"/>
              <a:sym typeface="Lato"/>
            </a:endParaRPr>
          </a:p>
          <a:p>
            <a:pPr marL="0" marR="0" lvl="0" indent="0" algn="ctr" rtl="0">
              <a:lnSpc>
                <a:spcPct val="100000"/>
              </a:lnSpc>
              <a:spcBef>
                <a:spcPts val="100"/>
              </a:spcBef>
              <a:spcAft>
                <a:spcPts val="0"/>
              </a:spcAft>
              <a:buNone/>
            </a:pPr>
            <a:r>
              <a:rPr lang="en-GB" dirty="0">
                <a:solidFill>
                  <a:srgbClr val="FFFFFF"/>
                </a:solidFill>
                <a:latin typeface="Proxima Nova"/>
                <a:ea typeface="Proxima Nova"/>
                <a:cs typeface="Proxima Nova"/>
                <a:sym typeface="Proxima Nova"/>
              </a:rPr>
              <a:t>for students versus the traditional model</a:t>
            </a:r>
            <a:endParaRPr dirty="0">
              <a:solidFill>
                <a:srgbClr val="FFFFFF"/>
              </a:solidFill>
              <a:latin typeface="Proxima Nova"/>
              <a:ea typeface="Proxima Nova"/>
              <a:cs typeface="Proxima Nova"/>
              <a:sym typeface="Proxima Nova"/>
            </a:endParaRPr>
          </a:p>
        </p:txBody>
      </p:sp>
    </p:spTree>
    <p:extLst>
      <p:ext uri="{BB962C8B-B14F-4D97-AF65-F5344CB8AC3E}">
        <p14:creationId xmlns:p14="http://schemas.microsoft.com/office/powerpoint/2010/main" val="2652289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4FCDC26F-4960-1442-98E4-FD59A3B452D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5151236"/>
          </a:xfrm>
          <a:prstGeom prst="rect">
            <a:avLst/>
          </a:prstGeom>
        </p:spPr>
      </p:pic>
      <p:sp>
        <p:nvSpPr>
          <p:cNvPr id="27" name="Google Shape;314;p55">
            <a:extLst>
              <a:ext uri="{FF2B5EF4-FFF2-40B4-BE49-F238E27FC236}">
                <a16:creationId xmlns:a16="http://schemas.microsoft.com/office/drawing/2014/main" id="{54186DAB-14B0-B94B-84FE-0E7A4EEFA060}"/>
              </a:ext>
            </a:extLst>
          </p:cNvPr>
          <p:cNvSpPr/>
          <p:nvPr/>
        </p:nvSpPr>
        <p:spPr>
          <a:xfrm>
            <a:off x="-3526" y="2949"/>
            <a:ext cx="9144000" cy="5143500"/>
          </a:xfrm>
          <a:prstGeom prst="rect">
            <a:avLst/>
          </a:prstGeom>
          <a:solidFill>
            <a:srgbClr val="000000">
              <a:alpha val="51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itle 1">
            <a:extLst>
              <a:ext uri="{FF2B5EF4-FFF2-40B4-BE49-F238E27FC236}">
                <a16:creationId xmlns:a16="http://schemas.microsoft.com/office/drawing/2014/main" id="{BF19A25E-58EA-430A-AFF8-F4383D143A7B}"/>
              </a:ext>
            </a:extLst>
          </p:cNvPr>
          <p:cNvSpPr txBox="1">
            <a:spLocks/>
          </p:cNvSpPr>
          <p:nvPr/>
        </p:nvSpPr>
        <p:spPr>
          <a:xfrm>
            <a:off x="947057" y="930728"/>
            <a:ext cx="7235246" cy="364906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a:endParaRPr lang="en-US" sz="135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99549F4-9C2B-4D75-A3D9-A66CCF63A158}"/>
              </a:ext>
            </a:extLst>
          </p:cNvPr>
          <p:cNvSpPr/>
          <p:nvPr/>
        </p:nvSpPr>
        <p:spPr>
          <a:xfrm>
            <a:off x="-89518" y="2435781"/>
            <a:ext cx="9233518" cy="952255"/>
          </a:xfrm>
          <a:prstGeom prst="rect">
            <a:avLst/>
          </a:prstGeom>
          <a:pattFill prst="pct25">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F3032AC7-D331-4344-ACAD-238516CB705B}"/>
              </a:ext>
            </a:extLst>
          </p:cNvPr>
          <p:cNvGrpSpPr/>
          <p:nvPr/>
        </p:nvGrpSpPr>
        <p:grpSpPr>
          <a:xfrm>
            <a:off x="1872730" y="1736058"/>
            <a:ext cx="2406576" cy="2365540"/>
            <a:chOff x="74239" y="1416328"/>
            <a:chExt cx="1449893" cy="1449893"/>
          </a:xfrm>
          <a:solidFill>
            <a:srgbClr val="2383CB"/>
          </a:solidFill>
          <a:effectLst>
            <a:outerShdw blurRad="50800" dist="38100" dir="2700000" algn="tl" rotWithShape="0">
              <a:prstClr val="black">
                <a:alpha val="40000"/>
              </a:prstClr>
            </a:outerShdw>
          </a:effectLst>
        </p:grpSpPr>
        <p:sp>
          <p:nvSpPr>
            <p:cNvPr id="8" name="Oval 7">
              <a:extLst>
                <a:ext uri="{FF2B5EF4-FFF2-40B4-BE49-F238E27FC236}">
                  <a16:creationId xmlns:a16="http://schemas.microsoft.com/office/drawing/2014/main" id="{04BE47AB-207B-48D2-9D7D-6D52438AAD5E}"/>
                </a:ext>
              </a:extLst>
            </p:cNvPr>
            <p:cNvSpPr/>
            <p:nvPr/>
          </p:nvSpPr>
          <p:spPr>
            <a:xfrm>
              <a:off x="74239" y="1416328"/>
              <a:ext cx="1449893" cy="1449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 name="Oval 8">
              <a:extLst>
                <a:ext uri="{FF2B5EF4-FFF2-40B4-BE49-F238E27FC236}">
                  <a16:creationId xmlns:a16="http://schemas.microsoft.com/office/drawing/2014/main" id="{CAB46AFC-F9EB-4D9F-A385-CC524A5B5A1A}"/>
                </a:ext>
              </a:extLst>
            </p:cNvPr>
            <p:cNvSpPr/>
            <p:nvPr/>
          </p:nvSpPr>
          <p:spPr>
            <a:xfrm>
              <a:off x="148635" y="1489368"/>
              <a:ext cx="1298836" cy="1298834"/>
            </a:xfrm>
            <a:prstGeom prst="ellipse">
              <a:avLst/>
            </a:prstGeom>
            <a:grpFill/>
            <a:ln w="127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1" name="TextBox 10">
            <a:extLst>
              <a:ext uri="{FF2B5EF4-FFF2-40B4-BE49-F238E27FC236}">
                <a16:creationId xmlns:a16="http://schemas.microsoft.com/office/drawing/2014/main" id="{0E4FADF2-7AFA-4325-A371-864D1018FE7E}"/>
              </a:ext>
            </a:extLst>
          </p:cNvPr>
          <p:cNvSpPr txBox="1"/>
          <p:nvPr/>
        </p:nvSpPr>
        <p:spPr>
          <a:xfrm>
            <a:off x="2009673" y="2529488"/>
            <a:ext cx="2165024" cy="807913"/>
          </a:xfrm>
          <a:prstGeom prst="rect">
            <a:avLst/>
          </a:prstGeom>
          <a:noFill/>
        </p:spPr>
        <p:txBody>
          <a:bodyPr wrap="square" rtlCol="0">
            <a:spAutoFit/>
          </a:bodyPr>
          <a:lstStyle/>
          <a:p>
            <a:pPr algn="ctr"/>
            <a:r>
              <a:rPr lang="en-US" sz="1125" b="1" dirty="0">
                <a:solidFill>
                  <a:schemeClr val="bg1"/>
                </a:solidFill>
              </a:rPr>
              <a:t>First Day Complete</a:t>
            </a:r>
            <a:br>
              <a:rPr lang="en-US" sz="1125" b="1" dirty="0">
                <a:solidFill>
                  <a:schemeClr val="bg1"/>
                </a:solidFill>
              </a:rPr>
            </a:br>
            <a:r>
              <a:rPr lang="en-US" sz="1125" b="1" dirty="0">
                <a:solidFill>
                  <a:schemeClr val="bg1"/>
                </a:solidFill>
              </a:rPr>
              <a:t>Pricing per credit hour</a:t>
            </a:r>
          </a:p>
          <a:p>
            <a:pPr algn="ctr"/>
            <a:r>
              <a:rPr lang="en-US" sz="2400" b="1" dirty="0">
                <a:solidFill>
                  <a:schemeClr val="bg1"/>
                </a:solidFill>
              </a:rPr>
              <a:t>$23</a:t>
            </a:r>
          </a:p>
        </p:txBody>
      </p:sp>
      <p:grpSp>
        <p:nvGrpSpPr>
          <p:cNvPr id="12" name="Group 11">
            <a:extLst>
              <a:ext uri="{FF2B5EF4-FFF2-40B4-BE49-F238E27FC236}">
                <a16:creationId xmlns:a16="http://schemas.microsoft.com/office/drawing/2014/main" id="{0717994E-53E3-41C3-B628-DAC37D9B17C7}"/>
              </a:ext>
            </a:extLst>
          </p:cNvPr>
          <p:cNvGrpSpPr/>
          <p:nvPr/>
        </p:nvGrpSpPr>
        <p:grpSpPr>
          <a:xfrm>
            <a:off x="4754252" y="1729138"/>
            <a:ext cx="2406576" cy="2365540"/>
            <a:chOff x="74239" y="1416328"/>
            <a:chExt cx="1449893" cy="1449893"/>
          </a:xfrm>
          <a:solidFill>
            <a:srgbClr val="2383CB"/>
          </a:solidFill>
          <a:effectLst>
            <a:outerShdw blurRad="50800" dist="38100" dir="2700000" algn="tl" rotWithShape="0">
              <a:prstClr val="black">
                <a:alpha val="40000"/>
              </a:prstClr>
            </a:outerShdw>
          </a:effectLst>
        </p:grpSpPr>
        <p:sp>
          <p:nvSpPr>
            <p:cNvPr id="13" name="Oval 12">
              <a:extLst>
                <a:ext uri="{FF2B5EF4-FFF2-40B4-BE49-F238E27FC236}">
                  <a16:creationId xmlns:a16="http://schemas.microsoft.com/office/drawing/2014/main" id="{25462AA7-7670-46AA-A9D6-63363498028C}"/>
                </a:ext>
              </a:extLst>
            </p:cNvPr>
            <p:cNvSpPr/>
            <p:nvPr/>
          </p:nvSpPr>
          <p:spPr>
            <a:xfrm>
              <a:off x="74239" y="1416328"/>
              <a:ext cx="1449893" cy="1449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4" name="Oval 13">
              <a:extLst>
                <a:ext uri="{FF2B5EF4-FFF2-40B4-BE49-F238E27FC236}">
                  <a16:creationId xmlns:a16="http://schemas.microsoft.com/office/drawing/2014/main" id="{D20E3BEC-F4CE-4597-95C6-EEAC4DD168E4}"/>
                </a:ext>
              </a:extLst>
            </p:cNvPr>
            <p:cNvSpPr/>
            <p:nvPr/>
          </p:nvSpPr>
          <p:spPr>
            <a:xfrm>
              <a:off x="148635" y="1489368"/>
              <a:ext cx="1298836" cy="1298834"/>
            </a:xfrm>
            <a:prstGeom prst="ellipse">
              <a:avLst/>
            </a:prstGeom>
            <a:grpFill/>
            <a:ln w="127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5" name="TextBox 14">
            <a:extLst>
              <a:ext uri="{FF2B5EF4-FFF2-40B4-BE49-F238E27FC236}">
                <a16:creationId xmlns:a16="http://schemas.microsoft.com/office/drawing/2014/main" id="{633529FE-52B4-4623-82D5-75C3209D75AF}"/>
              </a:ext>
            </a:extLst>
          </p:cNvPr>
          <p:cNvSpPr txBox="1"/>
          <p:nvPr/>
        </p:nvSpPr>
        <p:spPr>
          <a:xfrm>
            <a:off x="4923005" y="2410158"/>
            <a:ext cx="2065310" cy="1350370"/>
          </a:xfrm>
          <a:prstGeom prst="rect">
            <a:avLst/>
          </a:prstGeom>
          <a:noFill/>
        </p:spPr>
        <p:txBody>
          <a:bodyPr wrap="square" rtlCol="0">
            <a:spAutoFit/>
          </a:bodyPr>
          <a:lstStyle/>
          <a:p>
            <a:pPr algn="ctr"/>
            <a:r>
              <a:rPr lang="en-US" sz="1125" b="1" dirty="0">
                <a:solidFill>
                  <a:schemeClr val="bg1"/>
                </a:solidFill>
              </a:rPr>
              <a:t>Full Time Student would now only spend </a:t>
            </a:r>
          </a:p>
          <a:p>
            <a:pPr algn="ctr"/>
            <a:r>
              <a:rPr lang="en-US" sz="2400" b="1" dirty="0">
                <a:solidFill>
                  <a:schemeClr val="bg1"/>
                </a:solidFill>
              </a:rPr>
              <a:t>$345</a:t>
            </a:r>
          </a:p>
          <a:p>
            <a:pPr lvl="0" algn="ctr"/>
            <a:r>
              <a:rPr lang="en-US" sz="1125" dirty="0">
                <a:solidFill>
                  <a:srgbClr val="FFFFFF"/>
                </a:solidFill>
              </a:rPr>
              <a:t>(Based on 15 credit hours)</a:t>
            </a:r>
          </a:p>
          <a:p>
            <a:pPr algn="ctr"/>
            <a:endParaRPr lang="en-US" sz="2400" b="1" dirty="0">
              <a:solidFill>
                <a:schemeClr val="bg1"/>
              </a:solidFill>
            </a:endParaRPr>
          </a:p>
        </p:txBody>
      </p:sp>
      <p:sp>
        <p:nvSpPr>
          <p:cNvPr id="19" name="Google Shape;347;p57">
            <a:extLst>
              <a:ext uri="{FF2B5EF4-FFF2-40B4-BE49-F238E27FC236}">
                <a16:creationId xmlns:a16="http://schemas.microsoft.com/office/drawing/2014/main" id="{F9E5E208-53A8-074B-B195-738C39D6B220}"/>
              </a:ext>
            </a:extLst>
          </p:cNvPr>
          <p:cNvSpPr txBox="1"/>
          <p:nvPr/>
        </p:nvSpPr>
        <p:spPr>
          <a:xfrm>
            <a:off x="219807" y="274638"/>
            <a:ext cx="8721969" cy="952255"/>
          </a:xfrm>
          <a:prstGeom prst="rect">
            <a:avLst/>
          </a:prstGeom>
          <a:noFill/>
          <a:ln>
            <a:noFill/>
          </a:ln>
          <a:effectLst>
            <a:outerShdw blurRad="57150" dist="19050" dir="5400000" algn="bl" rotWithShape="0">
              <a:srgbClr val="000000">
                <a:alpha val="1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solidFill>
                  <a:schemeClr val="bg1"/>
                </a:solidFill>
                <a:latin typeface="Proxima Nova Extrabold"/>
                <a:ea typeface="Proxima Nova Extrabold"/>
                <a:cs typeface="Proxima Nova Extrabold"/>
                <a:sym typeface="Proxima Nova Extrabold"/>
              </a:rPr>
              <a:t>IMPROVING EQUITABLE ACCESS, CONVENIENCE &amp; AFFORDABILITY AT</a:t>
            </a:r>
          </a:p>
          <a:p>
            <a:pPr marL="0" lvl="0" indent="0" algn="ctr" rtl="0">
              <a:spcBef>
                <a:spcPts val="0"/>
              </a:spcBef>
              <a:spcAft>
                <a:spcPts val="0"/>
              </a:spcAft>
              <a:buNone/>
            </a:pPr>
            <a:r>
              <a:rPr lang="en-GB" sz="2800" dirty="0">
                <a:solidFill>
                  <a:schemeClr val="bg1"/>
                </a:solidFill>
                <a:latin typeface="Proxima Nova Extrabold"/>
                <a:ea typeface="Proxima Nova Extrabold"/>
                <a:cs typeface="Proxima Nova Extrabold"/>
                <a:sym typeface="Proxima Nova Extrabold"/>
              </a:rPr>
              <a:t>Youngstown State University</a:t>
            </a:r>
          </a:p>
        </p:txBody>
      </p:sp>
      <p:sp>
        <p:nvSpPr>
          <p:cNvPr id="10" name="TextBox 9">
            <a:extLst>
              <a:ext uri="{FF2B5EF4-FFF2-40B4-BE49-F238E27FC236}">
                <a16:creationId xmlns:a16="http://schemas.microsoft.com/office/drawing/2014/main" id="{03289076-0627-1841-BCB0-F9CDA9AB7053}"/>
              </a:ext>
            </a:extLst>
          </p:cNvPr>
          <p:cNvSpPr txBox="1"/>
          <p:nvPr/>
        </p:nvSpPr>
        <p:spPr>
          <a:xfrm>
            <a:off x="11390243" y="5943600"/>
            <a:ext cx="184731" cy="307777"/>
          </a:xfrm>
          <a:prstGeom prst="rect">
            <a:avLst/>
          </a:prstGeom>
          <a:noFill/>
        </p:spPr>
        <p:txBody>
          <a:bodyPr wrap="none" rtlCol="0">
            <a:spAutoFit/>
          </a:bodyPr>
          <a:lstStyle/>
          <a:p>
            <a:endParaRPr lang="en-US" dirty="0"/>
          </a:p>
        </p:txBody>
      </p:sp>
      <p:sp>
        <p:nvSpPr>
          <p:cNvPr id="17" name="TextBox 16">
            <a:extLst>
              <a:ext uri="{FF2B5EF4-FFF2-40B4-BE49-F238E27FC236}">
                <a16:creationId xmlns:a16="http://schemas.microsoft.com/office/drawing/2014/main" id="{782E6AA0-FF77-5147-9437-75F312866779}"/>
              </a:ext>
            </a:extLst>
          </p:cNvPr>
          <p:cNvSpPr txBox="1"/>
          <p:nvPr/>
        </p:nvSpPr>
        <p:spPr>
          <a:xfrm>
            <a:off x="9870141" y="6078071"/>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80128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TextBox 5"/>
          <p:cNvSpPr txBox="1"/>
          <p:nvPr/>
        </p:nvSpPr>
        <p:spPr>
          <a:xfrm>
            <a:off x="0" y="71022"/>
            <a:ext cx="9144000" cy="523220"/>
          </a:xfrm>
          <a:prstGeom prst="rect">
            <a:avLst/>
          </a:prstGeom>
          <a:noFill/>
        </p:spPr>
        <p:txBody>
          <a:bodyPr wrap="square" rtlCol="0">
            <a:spAutoFit/>
          </a:bodyPr>
          <a:lstStyle>
            <a:defPPr marR="0" lvl="0" algn="l" rtl="0">
              <a:lnSpc>
                <a:spcPct val="100000"/>
              </a:lnSpc>
              <a:spcBef>
                <a:spcPts val="0"/>
              </a:spcBef>
              <a:spcAft>
                <a:spcPts val="0"/>
              </a:spcAft>
            </a:defPPr>
            <a:lvl1pPr>
              <a:defRPr sz="2800" b="1">
                <a:solidFill>
                  <a:srgbClr val="0070C0"/>
                </a:solidFill>
                <a:latin typeface="Proxima Nova" panose="020B0604020202020204" charset="0"/>
              </a:defRPr>
            </a:lvl1pPr>
          </a:lstStyle>
          <a:p>
            <a:pPr algn="ctr"/>
            <a:r>
              <a:rPr lang="en-US" dirty="0">
                <a:solidFill>
                  <a:srgbClr val="2383CB"/>
                </a:solidFill>
              </a:rPr>
              <a:t>First Day Complete Student Emails</a:t>
            </a:r>
          </a:p>
        </p:txBody>
      </p:sp>
      <p:sp>
        <p:nvSpPr>
          <p:cNvPr id="7" name="TextBox 6"/>
          <p:cNvSpPr txBox="1"/>
          <p:nvPr/>
        </p:nvSpPr>
        <p:spPr>
          <a:xfrm>
            <a:off x="0" y="534014"/>
            <a:ext cx="9144000" cy="276999"/>
          </a:xfrm>
          <a:prstGeom prst="rect">
            <a:avLst/>
          </a:prstGeom>
          <a:noFill/>
        </p:spPr>
        <p:txBody>
          <a:bodyPr wrap="square" rtlCol="0">
            <a:spAutoFit/>
          </a:bodyPr>
          <a:lstStyle>
            <a:defPPr marR="0" lvl="0" algn="l" rtl="0">
              <a:lnSpc>
                <a:spcPct val="100000"/>
              </a:lnSpc>
              <a:spcBef>
                <a:spcPts val="0"/>
              </a:spcBef>
              <a:spcAft>
                <a:spcPts val="0"/>
              </a:spcAft>
              <a:defRPr/>
            </a:defPPr>
            <a:lvl1pPr algn="ctr">
              <a:defRPr sz="2800" b="1">
                <a:solidFill>
                  <a:srgbClr val="0070C0"/>
                </a:solidFill>
                <a:latin typeface="Proxima Nova" panose="020B0604020202020204" charset="0"/>
              </a:defRPr>
            </a:lvl1pPr>
          </a:lstStyle>
          <a:p>
            <a:r>
              <a:rPr lang="en-US" sz="1200" dirty="0">
                <a:solidFill>
                  <a:srgbClr val="464646"/>
                </a:solidFill>
              </a:rPr>
              <a:t>Personalized Course Material Update Emails</a:t>
            </a:r>
          </a:p>
        </p:txBody>
      </p:sp>
      <p:sp>
        <p:nvSpPr>
          <p:cNvPr id="3" name="TextBox 2">
            <a:extLst>
              <a:ext uri="{FF2B5EF4-FFF2-40B4-BE49-F238E27FC236}">
                <a16:creationId xmlns:a16="http://schemas.microsoft.com/office/drawing/2014/main" id="{504CC03D-82E7-498E-B314-B30ADE7357A9}"/>
              </a:ext>
            </a:extLst>
          </p:cNvPr>
          <p:cNvSpPr txBox="1"/>
          <p:nvPr/>
        </p:nvSpPr>
        <p:spPr>
          <a:xfrm>
            <a:off x="402847" y="1096293"/>
            <a:ext cx="2503646" cy="369332"/>
          </a:xfrm>
          <a:prstGeom prst="rect">
            <a:avLst/>
          </a:prstGeom>
          <a:noFill/>
        </p:spPr>
        <p:txBody>
          <a:bodyPr wrap="square" rtlCol="0">
            <a:spAutoFit/>
          </a:bodyPr>
          <a:lstStyle>
            <a:defPPr marR="0" lvl="0" algn="l" rtl="0">
              <a:lnSpc>
                <a:spcPct val="100000"/>
              </a:lnSpc>
              <a:spcBef>
                <a:spcPts val="0"/>
              </a:spcBef>
              <a:spcAft>
                <a:spcPts val="0"/>
              </a:spcAft>
            </a:defPPr>
            <a:lvl1pPr algn="ctr">
              <a:defRPr sz="900" b="1">
                <a:latin typeface="Proxima Nova" panose="020B0604020202020204" charset="0"/>
              </a:defRPr>
            </a:lvl1pPr>
          </a:lstStyle>
          <a:p>
            <a:r>
              <a:rPr lang="en-US" dirty="0">
                <a:solidFill>
                  <a:srgbClr val="2383CB"/>
                </a:solidFill>
              </a:rPr>
              <a:t>Welcome Email</a:t>
            </a:r>
          </a:p>
          <a:p>
            <a:r>
              <a:rPr lang="en-US" b="0" dirty="0">
                <a:solidFill>
                  <a:srgbClr val="464646"/>
                </a:solidFill>
              </a:rPr>
              <a:t>Sent 35 days prior to the start of class</a:t>
            </a:r>
          </a:p>
        </p:txBody>
      </p:sp>
      <p:sp>
        <p:nvSpPr>
          <p:cNvPr id="4" name="TextBox 3">
            <a:extLst>
              <a:ext uri="{FF2B5EF4-FFF2-40B4-BE49-F238E27FC236}">
                <a16:creationId xmlns:a16="http://schemas.microsoft.com/office/drawing/2014/main" id="{77AB673D-4CA5-436C-94B3-C9278B72510D}"/>
              </a:ext>
            </a:extLst>
          </p:cNvPr>
          <p:cNvSpPr txBox="1"/>
          <p:nvPr/>
        </p:nvSpPr>
        <p:spPr>
          <a:xfrm>
            <a:off x="3363333" y="1085799"/>
            <a:ext cx="2644276" cy="507831"/>
          </a:xfrm>
          <a:prstGeom prst="rect">
            <a:avLst/>
          </a:prstGeom>
          <a:noFill/>
        </p:spPr>
        <p:txBody>
          <a:bodyPr wrap="square" rtlCol="0">
            <a:spAutoFit/>
          </a:bodyPr>
          <a:lstStyle>
            <a:defPPr marR="0" lvl="0" algn="l" rtl="0">
              <a:lnSpc>
                <a:spcPct val="100000"/>
              </a:lnSpc>
              <a:spcBef>
                <a:spcPts val="0"/>
              </a:spcBef>
              <a:spcAft>
                <a:spcPts val="0"/>
              </a:spcAft>
            </a:defPPr>
            <a:lvl1pPr algn="ctr">
              <a:defRPr sz="900" b="1">
                <a:latin typeface="Proxima Nova" panose="020B0604020202020204" charset="0"/>
              </a:defRPr>
            </a:lvl1pPr>
          </a:lstStyle>
          <a:p>
            <a:r>
              <a:rPr lang="en-US" dirty="0">
                <a:solidFill>
                  <a:srgbClr val="2383CB"/>
                </a:solidFill>
              </a:rPr>
              <a:t>Selection Email</a:t>
            </a:r>
          </a:p>
          <a:p>
            <a:r>
              <a:rPr lang="en-US" b="0" dirty="0">
                <a:solidFill>
                  <a:srgbClr val="464646"/>
                </a:solidFill>
              </a:rPr>
              <a:t>Sent 30 days prior to the start of class and every seven days until selection is confirmed</a:t>
            </a:r>
          </a:p>
        </p:txBody>
      </p:sp>
      <p:sp>
        <p:nvSpPr>
          <p:cNvPr id="5" name="TextBox 4">
            <a:extLst>
              <a:ext uri="{FF2B5EF4-FFF2-40B4-BE49-F238E27FC236}">
                <a16:creationId xmlns:a16="http://schemas.microsoft.com/office/drawing/2014/main" id="{9AEE01A0-EA6E-408D-9261-EAA9CD1C6726}"/>
              </a:ext>
            </a:extLst>
          </p:cNvPr>
          <p:cNvSpPr txBox="1"/>
          <p:nvPr/>
        </p:nvSpPr>
        <p:spPr>
          <a:xfrm>
            <a:off x="6062472" y="1093130"/>
            <a:ext cx="2984360" cy="369332"/>
          </a:xfrm>
          <a:prstGeom prst="rect">
            <a:avLst/>
          </a:prstGeom>
          <a:noFill/>
        </p:spPr>
        <p:txBody>
          <a:bodyPr wrap="square" rtlCol="0">
            <a:spAutoFit/>
          </a:bodyPr>
          <a:lstStyle>
            <a:defPPr marR="0" lvl="0" algn="l" rtl="0">
              <a:lnSpc>
                <a:spcPct val="100000"/>
              </a:lnSpc>
              <a:spcBef>
                <a:spcPts val="0"/>
              </a:spcBef>
              <a:spcAft>
                <a:spcPts val="0"/>
              </a:spcAft>
            </a:defPPr>
            <a:lvl1pPr algn="ctr">
              <a:defRPr sz="900" b="1">
                <a:latin typeface="Proxima Nova" panose="020B0604020202020204" charset="0"/>
              </a:defRPr>
            </a:lvl1pPr>
          </a:lstStyle>
          <a:p>
            <a:r>
              <a:rPr lang="en-US" dirty="0">
                <a:solidFill>
                  <a:srgbClr val="2383CB"/>
                </a:solidFill>
              </a:rPr>
              <a:t>Course Change Email</a:t>
            </a:r>
          </a:p>
          <a:p>
            <a:r>
              <a:rPr lang="en-US" b="0" dirty="0">
                <a:solidFill>
                  <a:srgbClr val="464646"/>
                </a:solidFill>
              </a:rPr>
              <a:t>Sent to students for course change confirmation</a:t>
            </a:r>
          </a:p>
        </p:txBody>
      </p:sp>
      <p:sp>
        <p:nvSpPr>
          <p:cNvPr id="16" name="TextBox 15">
            <a:extLst>
              <a:ext uri="{FF2B5EF4-FFF2-40B4-BE49-F238E27FC236}">
                <a16:creationId xmlns:a16="http://schemas.microsoft.com/office/drawing/2014/main" id="{294E879A-7F84-4C5A-B5EB-1B4CE0109B0A}"/>
              </a:ext>
            </a:extLst>
          </p:cNvPr>
          <p:cNvSpPr txBox="1"/>
          <p:nvPr/>
        </p:nvSpPr>
        <p:spPr>
          <a:xfrm>
            <a:off x="2401411" y="4637616"/>
            <a:ext cx="4572000" cy="312650"/>
          </a:xfrm>
          <a:prstGeom prst="rect">
            <a:avLst/>
          </a:prstGeom>
          <a:noFill/>
        </p:spPr>
        <p:txBody>
          <a:bodyPr wrap="square">
            <a:spAutoFit/>
          </a:bodyPr>
          <a:lstStyle/>
          <a:p>
            <a:pPr marL="0" marR="0" algn="ctr">
              <a:lnSpc>
                <a:spcPct val="107000"/>
              </a:lnSpc>
              <a:spcBef>
                <a:spcPts val="0"/>
              </a:spcBef>
              <a:spcAft>
                <a:spcPts val="800"/>
              </a:spcAft>
            </a:pPr>
            <a:r>
              <a:rPr lang="en-US" sz="1400" u="sng" dirty="0">
                <a:solidFill>
                  <a:srgbClr val="2383CB"/>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First Day Complete Student Experience Video</a:t>
            </a:r>
            <a:endParaRPr lang="en-US" sz="1400" dirty="0">
              <a:solidFill>
                <a:srgbClr val="2383CB"/>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F1F25AA7-BBDF-5DDE-911D-49CA85A66C7C}"/>
              </a:ext>
            </a:extLst>
          </p:cNvPr>
          <p:cNvPicPr>
            <a:picLocks noChangeAspect="1"/>
          </p:cNvPicPr>
          <p:nvPr/>
        </p:nvPicPr>
        <p:blipFill rotWithShape="1">
          <a:blip r:embed="rId4"/>
          <a:srcRect t="3972"/>
          <a:stretch/>
        </p:blipFill>
        <p:spPr>
          <a:xfrm>
            <a:off x="778943" y="1516197"/>
            <a:ext cx="1751454" cy="3277744"/>
          </a:xfrm>
          <a:prstGeom prst="rect">
            <a:avLst/>
          </a:prstGeom>
          <a:ln w="3175">
            <a:solidFill>
              <a:schemeClr val="bg1">
                <a:lumMod val="75000"/>
              </a:schemeClr>
            </a:solid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41945F4A-7B21-4F06-4F63-710BD000BEC4}"/>
              </a:ext>
            </a:extLst>
          </p:cNvPr>
          <p:cNvPicPr>
            <a:picLocks noChangeAspect="1"/>
          </p:cNvPicPr>
          <p:nvPr/>
        </p:nvPicPr>
        <p:blipFill>
          <a:blip r:embed="rId5"/>
          <a:stretch>
            <a:fillRect/>
          </a:stretch>
        </p:blipFill>
        <p:spPr>
          <a:xfrm>
            <a:off x="3020561" y="1583759"/>
            <a:ext cx="1551439" cy="2922911"/>
          </a:xfrm>
          <a:prstGeom prst="rect">
            <a:avLst/>
          </a:prstGeom>
          <a:ln w="3175">
            <a:solidFill>
              <a:schemeClr val="bg1">
                <a:lumMod val="75000"/>
              </a:schemeClr>
            </a:solid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2276417B-9F23-B04E-20C5-488C1181501D}"/>
              </a:ext>
            </a:extLst>
          </p:cNvPr>
          <p:cNvPicPr>
            <a:picLocks noChangeAspect="1"/>
          </p:cNvPicPr>
          <p:nvPr/>
        </p:nvPicPr>
        <p:blipFill rotWithShape="1">
          <a:blip r:embed="rId6"/>
          <a:srcRect t="2082"/>
          <a:stretch/>
        </p:blipFill>
        <p:spPr>
          <a:xfrm>
            <a:off x="6738928" y="1516197"/>
            <a:ext cx="1720348" cy="3277744"/>
          </a:xfrm>
          <a:prstGeom prst="rect">
            <a:avLst/>
          </a:prstGeom>
          <a:ln w="3175">
            <a:solidFill>
              <a:schemeClr val="bg1">
                <a:lumMod val="75000"/>
              </a:schemeClr>
            </a:solidFill>
          </a:ln>
          <a:effectLst>
            <a:outerShdw blurRad="50800" dist="38100" dir="2700000" algn="tl" rotWithShape="0">
              <a:prstClr val="black">
                <a:alpha val="40000"/>
              </a:prstClr>
            </a:outerShdw>
          </a:effectLst>
        </p:spPr>
      </p:pic>
      <p:pic>
        <p:nvPicPr>
          <p:cNvPr id="2" name="Picture 1" descr="A close-up of a discount coupon&#10;&#10;Description automatically generated">
            <a:extLst>
              <a:ext uri="{FF2B5EF4-FFF2-40B4-BE49-F238E27FC236}">
                <a16:creationId xmlns:a16="http://schemas.microsoft.com/office/drawing/2014/main" id="{F040D7D9-67F3-CD65-E9AA-6A6A06AE3DAC}"/>
              </a:ext>
            </a:extLst>
          </p:cNvPr>
          <p:cNvPicPr>
            <a:picLocks noChangeAspect="1"/>
          </p:cNvPicPr>
          <p:nvPr/>
        </p:nvPicPr>
        <p:blipFill>
          <a:blip r:embed="rId7"/>
          <a:stretch>
            <a:fillRect/>
          </a:stretch>
        </p:blipFill>
        <p:spPr>
          <a:xfrm>
            <a:off x="4697325" y="1582893"/>
            <a:ext cx="1554480" cy="2132768"/>
          </a:xfrm>
          <a:prstGeom prst="rect">
            <a:avLst/>
          </a:prstGeom>
        </p:spPr>
      </p:pic>
    </p:spTree>
    <p:extLst>
      <p:ext uri="{BB962C8B-B14F-4D97-AF65-F5344CB8AC3E}">
        <p14:creationId xmlns:p14="http://schemas.microsoft.com/office/powerpoint/2010/main" val="2708255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6" name="Picture 5" descr="A building with a sign on the front&#10;&#10;Description automatically generated with low confidence">
            <a:extLst>
              <a:ext uri="{FF2B5EF4-FFF2-40B4-BE49-F238E27FC236}">
                <a16:creationId xmlns:a16="http://schemas.microsoft.com/office/drawing/2014/main" id="{3C98DD10-0571-670A-2305-B57B440668BB}"/>
              </a:ext>
            </a:extLst>
          </p:cNvPr>
          <p:cNvPicPr>
            <a:picLocks noChangeAspect="1"/>
          </p:cNvPicPr>
          <p:nvPr/>
        </p:nvPicPr>
        <p:blipFill>
          <a:blip r:embed="rId3"/>
          <a:stretch>
            <a:fillRect/>
          </a:stretch>
        </p:blipFill>
        <p:spPr>
          <a:xfrm>
            <a:off x="0" y="0"/>
            <a:ext cx="9144000" cy="5185186"/>
          </a:xfrm>
          <a:prstGeom prst="rect">
            <a:avLst/>
          </a:prstGeom>
        </p:spPr>
      </p:pic>
      <p:sp>
        <p:nvSpPr>
          <p:cNvPr id="390" name="Google Shape;390;p59"/>
          <p:cNvSpPr/>
          <p:nvPr/>
        </p:nvSpPr>
        <p:spPr>
          <a:xfrm>
            <a:off x="5299978" y="1010225"/>
            <a:ext cx="2657100" cy="622800"/>
          </a:xfrm>
          <a:prstGeom prst="rect">
            <a:avLst/>
          </a:prstGeom>
          <a:solidFill>
            <a:srgbClr val="2383CB"/>
          </a:solidFill>
          <a:ln>
            <a:noFill/>
          </a:ln>
          <a:effectLst>
            <a:outerShdw blurRad="57150" dist="19050" dir="5400000" algn="bl" rotWithShape="0">
              <a:srgbClr val="000000">
                <a:alpha val="20000"/>
              </a:srgbClr>
            </a:outerShdw>
          </a:effectLst>
        </p:spPr>
        <p:txBody>
          <a:bodyPr spcFirstLastPara="1" wrap="square" lIns="91425" tIns="108000" rIns="91425" bIns="91425" anchor="ctr" anchorCtr="0">
            <a:noAutofit/>
          </a:bodyPr>
          <a:lstStyle/>
          <a:p>
            <a:pPr marL="35999" marR="179999" lvl="0" indent="0" algn="l" rtl="0">
              <a:spcBef>
                <a:spcPts val="0"/>
              </a:spcBef>
              <a:spcAft>
                <a:spcPts val="0"/>
              </a:spcAft>
              <a:buClr>
                <a:schemeClr val="dk1"/>
              </a:buClr>
              <a:buSzPts val="1100"/>
              <a:buFont typeface="Arial"/>
              <a:buNone/>
            </a:pPr>
            <a:r>
              <a:rPr lang="en-GB" b="1" dirty="0">
                <a:solidFill>
                  <a:srgbClr val="FFFFFF"/>
                </a:solidFill>
                <a:latin typeface="Proxima Nova"/>
                <a:ea typeface="Proxima Nova"/>
                <a:cs typeface="Proxima Nova"/>
                <a:sym typeface="Proxima Nova"/>
              </a:rPr>
              <a:t>STEP 1</a:t>
            </a:r>
            <a:r>
              <a:rPr lang="en-GB" dirty="0">
                <a:solidFill>
                  <a:srgbClr val="FFFFFF"/>
                </a:solidFill>
                <a:latin typeface="Proxima Nova"/>
                <a:ea typeface="Proxima Nova"/>
                <a:cs typeface="Proxima Nova"/>
                <a:sym typeface="Proxima Nova"/>
              </a:rPr>
              <a:t> |</a:t>
            </a:r>
            <a:endParaRPr dirty="0">
              <a:solidFill>
                <a:srgbClr val="FFFFFF"/>
              </a:solidFill>
              <a:latin typeface="Proxima Nova"/>
              <a:ea typeface="Proxima Nova"/>
              <a:cs typeface="Proxima Nova"/>
              <a:sym typeface="Proxima Nova"/>
            </a:endParaRPr>
          </a:p>
        </p:txBody>
      </p:sp>
      <p:sp>
        <p:nvSpPr>
          <p:cNvPr id="391" name="Google Shape;391;p59"/>
          <p:cNvSpPr/>
          <p:nvPr/>
        </p:nvSpPr>
        <p:spPr>
          <a:xfrm>
            <a:off x="5925627" y="1010225"/>
            <a:ext cx="2216700" cy="622800"/>
          </a:xfrm>
          <a:prstGeom prst="rect">
            <a:avLst/>
          </a:prstGeom>
          <a:noFill/>
          <a:ln>
            <a:noFill/>
          </a:ln>
        </p:spPr>
        <p:txBody>
          <a:bodyPr spcFirstLastPara="1" wrap="square" lIns="91425" tIns="108000" rIns="91425" bIns="91425" anchor="ctr" anchorCtr="0">
            <a:noAutofit/>
          </a:bodyPr>
          <a:lstStyle/>
          <a:p>
            <a:pPr marL="179999" marR="179999" lvl="0" indent="0" algn="l" rtl="0">
              <a:spcBef>
                <a:spcPts val="0"/>
              </a:spcBef>
              <a:spcAft>
                <a:spcPts val="0"/>
              </a:spcAft>
              <a:buClr>
                <a:schemeClr val="dk1"/>
              </a:buClr>
              <a:buSzPts val="1100"/>
              <a:buFont typeface="Arial"/>
              <a:buNone/>
            </a:pPr>
            <a:r>
              <a:rPr lang="en-GB" sz="1300" dirty="0">
                <a:solidFill>
                  <a:srgbClr val="FFFFFF"/>
                </a:solidFill>
                <a:latin typeface="Proxima Nova"/>
                <a:ea typeface="Proxima Nova"/>
                <a:cs typeface="Proxima Nova"/>
                <a:sym typeface="Proxima Nova"/>
              </a:rPr>
              <a:t>REGISTER FOR CLASS</a:t>
            </a:r>
            <a:endParaRPr sz="1300" dirty="0">
              <a:solidFill>
                <a:srgbClr val="FFFFFF"/>
              </a:solidFill>
              <a:latin typeface="Proxima Nova"/>
              <a:ea typeface="Proxima Nova"/>
              <a:cs typeface="Proxima Nova"/>
              <a:sym typeface="Proxima Nova"/>
            </a:endParaRPr>
          </a:p>
        </p:txBody>
      </p:sp>
      <p:sp>
        <p:nvSpPr>
          <p:cNvPr id="393" name="Google Shape;393;p59"/>
          <p:cNvSpPr/>
          <p:nvPr/>
        </p:nvSpPr>
        <p:spPr>
          <a:xfrm>
            <a:off x="5317434" y="1709249"/>
            <a:ext cx="2657087" cy="622800"/>
          </a:xfrm>
          <a:prstGeom prst="rect">
            <a:avLst/>
          </a:prstGeom>
          <a:solidFill>
            <a:srgbClr val="2383CB"/>
          </a:solidFill>
          <a:ln>
            <a:noFill/>
          </a:ln>
          <a:effectLst>
            <a:outerShdw blurRad="57150" dist="19050" dir="5400000" algn="bl" rotWithShape="0">
              <a:srgbClr val="000000">
                <a:alpha val="20000"/>
              </a:srgbClr>
            </a:outerShdw>
          </a:effectLst>
        </p:spPr>
        <p:txBody>
          <a:bodyPr spcFirstLastPara="1" wrap="square" lIns="91425" tIns="108000" rIns="91425" bIns="91425" anchor="ctr" anchorCtr="0">
            <a:noAutofit/>
          </a:bodyPr>
          <a:lstStyle/>
          <a:p>
            <a:pPr marL="35999" marR="179999" lvl="0" indent="0" algn="l" rtl="0">
              <a:spcBef>
                <a:spcPts val="0"/>
              </a:spcBef>
              <a:spcAft>
                <a:spcPts val="0"/>
              </a:spcAft>
              <a:buClr>
                <a:schemeClr val="dk1"/>
              </a:buClr>
              <a:buSzPts val="1100"/>
              <a:buFont typeface="Arial"/>
              <a:buNone/>
            </a:pPr>
            <a:r>
              <a:rPr lang="en-GB" b="1">
                <a:solidFill>
                  <a:srgbClr val="FFFFFF"/>
                </a:solidFill>
                <a:latin typeface="Proxima Nova"/>
                <a:ea typeface="Proxima Nova"/>
                <a:cs typeface="Proxima Nova"/>
                <a:sym typeface="Proxima Nova"/>
              </a:rPr>
              <a:t>STEP 2</a:t>
            </a:r>
            <a:r>
              <a:rPr lang="en-GB">
                <a:solidFill>
                  <a:srgbClr val="FFFFFF"/>
                </a:solidFill>
                <a:latin typeface="Proxima Nova"/>
                <a:ea typeface="Proxima Nova"/>
                <a:cs typeface="Proxima Nova"/>
                <a:sym typeface="Proxima Nova"/>
              </a:rPr>
              <a:t> |</a:t>
            </a:r>
            <a:endParaRPr>
              <a:solidFill>
                <a:srgbClr val="FFFFFF"/>
              </a:solidFill>
              <a:latin typeface="Proxima Nova"/>
              <a:ea typeface="Proxima Nova"/>
              <a:cs typeface="Proxima Nova"/>
              <a:sym typeface="Proxima Nova"/>
            </a:endParaRPr>
          </a:p>
        </p:txBody>
      </p:sp>
      <p:sp>
        <p:nvSpPr>
          <p:cNvPr id="394" name="Google Shape;394;p59"/>
          <p:cNvSpPr/>
          <p:nvPr/>
        </p:nvSpPr>
        <p:spPr>
          <a:xfrm>
            <a:off x="5925627" y="1709238"/>
            <a:ext cx="2216700" cy="622800"/>
          </a:xfrm>
          <a:prstGeom prst="rect">
            <a:avLst/>
          </a:prstGeom>
          <a:noFill/>
          <a:ln>
            <a:noFill/>
          </a:ln>
        </p:spPr>
        <p:txBody>
          <a:bodyPr spcFirstLastPara="1" wrap="square" lIns="91425" tIns="108000" rIns="91425" bIns="91425" anchor="ctr" anchorCtr="0">
            <a:noAutofit/>
          </a:bodyPr>
          <a:lstStyle/>
          <a:p>
            <a:pPr marL="179999" marR="179999" lvl="0" indent="0" algn="l" rtl="0">
              <a:spcBef>
                <a:spcPts val="0"/>
              </a:spcBef>
              <a:spcAft>
                <a:spcPts val="0"/>
              </a:spcAft>
              <a:buClr>
                <a:schemeClr val="dk1"/>
              </a:buClr>
              <a:buSzPts val="1100"/>
              <a:buFont typeface="Arial"/>
              <a:buNone/>
            </a:pPr>
            <a:r>
              <a:rPr lang="en-GB" sz="1300">
                <a:solidFill>
                  <a:srgbClr val="FFFFFF"/>
                </a:solidFill>
                <a:latin typeface="Proxima Nova"/>
                <a:ea typeface="Proxima Nova"/>
                <a:cs typeface="Proxima Nova"/>
                <a:sym typeface="Proxima Nova"/>
              </a:rPr>
              <a:t>VERIFY MATERIALS </a:t>
            </a:r>
            <a:endParaRPr sz="1300">
              <a:solidFill>
                <a:srgbClr val="FFFFFF"/>
              </a:solidFill>
              <a:latin typeface="Proxima Nova"/>
              <a:ea typeface="Proxima Nova"/>
              <a:cs typeface="Proxima Nova"/>
              <a:sym typeface="Proxima Nova"/>
            </a:endParaRPr>
          </a:p>
        </p:txBody>
      </p:sp>
      <p:sp>
        <p:nvSpPr>
          <p:cNvPr id="396" name="Google Shape;396;p59"/>
          <p:cNvSpPr/>
          <p:nvPr/>
        </p:nvSpPr>
        <p:spPr>
          <a:xfrm>
            <a:off x="5317434" y="2408243"/>
            <a:ext cx="2657087" cy="622800"/>
          </a:xfrm>
          <a:prstGeom prst="rect">
            <a:avLst/>
          </a:prstGeom>
          <a:solidFill>
            <a:srgbClr val="2383CB"/>
          </a:solidFill>
          <a:ln>
            <a:noFill/>
          </a:ln>
          <a:effectLst>
            <a:outerShdw blurRad="57150" dist="19050" dir="5400000" algn="bl" rotWithShape="0">
              <a:srgbClr val="000000">
                <a:alpha val="20000"/>
              </a:srgbClr>
            </a:outerShdw>
          </a:effectLst>
        </p:spPr>
        <p:txBody>
          <a:bodyPr spcFirstLastPara="1" wrap="square" lIns="91425" tIns="108000" rIns="91425" bIns="91425" anchor="ctr" anchorCtr="0">
            <a:noAutofit/>
          </a:bodyPr>
          <a:lstStyle/>
          <a:p>
            <a:pPr marL="35999" marR="179999" lvl="0" indent="0" algn="l" rtl="0">
              <a:spcBef>
                <a:spcPts val="0"/>
              </a:spcBef>
              <a:spcAft>
                <a:spcPts val="0"/>
              </a:spcAft>
              <a:buClr>
                <a:schemeClr val="dk1"/>
              </a:buClr>
              <a:buSzPts val="1100"/>
              <a:buFont typeface="Arial"/>
              <a:buNone/>
            </a:pPr>
            <a:r>
              <a:rPr lang="en-GB" b="1">
                <a:solidFill>
                  <a:srgbClr val="FFFFFF"/>
                </a:solidFill>
                <a:latin typeface="Proxima Nova"/>
                <a:ea typeface="Proxima Nova"/>
                <a:cs typeface="Proxima Nova"/>
                <a:sym typeface="Proxima Nova"/>
              </a:rPr>
              <a:t>STEP 3</a:t>
            </a:r>
            <a:r>
              <a:rPr lang="en-GB">
                <a:solidFill>
                  <a:srgbClr val="FFFFFF"/>
                </a:solidFill>
                <a:latin typeface="Proxima Nova"/>
                <a:ea typeface="Proxima Nova"/>
                <a:cs typeface="Proxima Nova"/>
                <a:sym typeface="Proxima Nova"/>
              </a:rPr>
              <a:t> |</a:t>
            </a:r>
            <a:endParaRPr>
              <a:solidFill>
                <a:srgbClr val="FFFFFF"/>
              </a:solidFill>
              <a:latin typeface="Proxima Nova"/>
              <a:ea typeface="Proxima Nova"/>
              <a:cs typeface="Proxima Nova"/>
              <a:sym typeface="Proxima Nova"/>
            </a:endParaRPr>
          </a:p>
        </p:txBody>
      </p:sp>
      <p:sp>
        <p:nvSpPr>
          <p:cNvPr id="397" name="Google Shape;397;p59"/>
          <p:cNvSpPr/>
          <p:nvPr/>
        </p:nvSpPr>
        <p:spPr>
          <a:xfrm>
            <a:off x="5925627" y="2408250"/>
            <a:ext cx="2437839" cy="622800"/>
          </a:xfrm>
          <a:prstGeom prst="rect">
            <a:avLst/>
          </a:prstGeom>
          <a:noFill/>
          <a:ln>
            <a:noFill/>
          </a:ln>
        </p:spPr>
        <p:txBody>
          <a:bodyPr spcFirstLastPara="1" wrap="square" lIns="91425" tIns="108000" rIns="91425" bIns="91425" anchor="ctr" anchorCtr="0">
            <a:noAutofit/>
          </a:bodyPr>
          <a:lstStyle/>
          <a:p>
            <a:pPr marL="179999" marR="179999" lvl="0" indent="0" algn="l" rtl="0">
              <a:spcBef>
                <a:spcPts val="0"/>
              </a:spcBef>
              <a:spcAft>
                <a:spcPts val="0"/>
              </a:spcAft>
              <a:buClr>
                <a:schemeClr val="dk1"/>
              </a:buClr>
              <a:buSzPts val="1100"/>
              <a:buFont typeface="Arial"/>
              <a:buNone/>
            </a:pPr>
            <a:r>
              <a:rPr lang="en-GB" sz="1300" dirty="0">
                <a:solidFill>
                  <a:srgbClr val="FFFFFF"/>
                </a:solidFill>
                <a:latin typeface="Proxima Nova"/>
                <a:ea typeface="Proxima Nova"/>
                <a:cs typeface="Proxima Nova"/>
                <a:sym typeface="Proxima Nova"/>
              </a:rPr>
              <a:t>SELECT FULFILLMENT METHODS</a:t>
            </a:r>
            <a:endParaRPr sz="1300" dirty="0">
              <a:solidFill>
                <a:srgbClr val="FFFFFF"/>
              </a:solidFill>
              <a:latin typeface="Proxima Nova"/>
              <a:ea typeface="Proxima Nova"/>
              <a:cs typeface="Proxima Nova"/>
              <a:sym typeface="Proxima Nova"/>
            </a:endParaRPr>
          </a:p>
        </p:txBody>
      </p:sp>
      <p:grpSp>
        <p:nvGrpSpPr>
          <p:cNvPr id="4" name="Group 3"/>
          <p:cNvGrpSpPr/>
          <p:nvPr/>
        </p:nvGrpSpPr>
        <p:grpSpPr>
          <a:xfrm>
            <a:off x="5317434" y="3105125"/>
            <a:ext cx="2824893" cy="622800"/>
            <a:chOff x="5875373" y="3365227"/>
            <a:chExt cx="2824893" cy="622800"/>
          </a:xfrm>
          <a:solidFill>
            <a:srgbClr val="2383CB"/>
          </a:solidFill>
        </p:grpSpPr>
        <p:sp>
          <p:nvSpPr>
            <p:cNvPr id="399" name="Google Shape;399;p59"/>
            <p:cNvSpPr/>
            <p:nvPr/>
          </p:nvSpPr>
          <p:spPr>
            <a:xfrm>
              <a:off x="5875373" y="3365227"/>
              <a:ext cx="2657087" cy="622800"/>
            </a:xfrm>
            <a:prstGeom prst="rect">
              <a:avLst/>
            </a:prstGeom>
            <a:grpFill/>
            <a:ln>
              <a:noFill/>
            </a:ln>
            <a:effectLst>
              <a:outerShdw blurRad="57150" dist="19050" dir="5400000" algn="bl" rotWithShape="0">
                <a:srgbClr val="000000">
                  <a:alpha val="20000"/>
                </a:srgbClr>
              </a:outerShdw>
            </a:effectLst>
          </p:spPr>
          <p:txBody>
            <a:bodyPr spcFirstLastPara="1" wrap="square" lIns="91425" tIns="108000" rIns="91425" bIns="91425" anchor="ctr" anchorCtr="0">
              <a:noAutofit/>
            </a:bodyPr>
            <a:lstStyle/>
            <a:p>
              <a:pPr marL="35999" marR="179999" lvl="0" indent="0" algn="l" rtl="0">
                <a:spcBef>
                  <a:spcPts val="0"/>
                </a:spcBef>
                <a:spcAft>
                  <a:spcPts val="0"/>
                </a:spcAft>
                <a:buClr>
                  <a:schemeClr val="dk1"/>
                </a:buClr>
                <a:buSzPts val="1100"/>
                <a:buFont typeface="Arial"/>
                <a:buNone/>
              </a:pPr>
              <a:r>
                <a:rPr lang="en-GB" b="1" dirty="0">
                  <a:solidFill>
                    <a:srgbClr val="FFFFFF"/>
                  </a:solidFill>
                  <a:latin typeface="Proxima Nova"/>
                  <a:ea typeface="Proxima Nova"/>
                  <a:cs typeface="Proxima Nova"/>
                  <a:sym typeface="Proxima Nova"/>
                </a:rPr>
                <a:t>STEP 4</a:t>
              </a:r>
              <a:r>
                <a:rPr lang="en-GB" dirty="0">
                  <a:solidFill>
                    <a:srgbClr val="FFFFFF"/>
                  </a:solidFill>
                  <a:latin typeface="Proxima Nova"/>
                  <a:ea typeface="Proxima Nova"/>
                  <a:cs typeface="Proxima Nova"/>
                  <a:sym typeface="Proxima Nova"/>
                </a:rPr>
                <a:t> |</a:t>
              </a:r>
              <a:endParaRPr dirty="0">
                <a:solidFill>
                  <a:srgbClr val="FFFFFF"/>
                </a:solidFill>
                <a:latin typeface="Proxima Nova"/>
                <a:ea typeface="Proxima Nova"/>
                <a:cs typeface="Proxima Nova"/>
                <a:sym typeface="Proxima Nova"/>
              </a:endParaRPr>
            </a:p>
          </p:txBody>
        </p:sp>
        <p:sp>
          <p:nvSpPr>
            <p:cNvPr id="400" name="Google Shape;400;p59"/>
            <p:cNvSpPr/>
            <p:nvPr/>
          </p:nvSpPr>
          <p:spPr>
            <a:xfrm>
              <a:off x="6483566" y="3365227"/>
              <a:ext cx="2216700" cy="622800"/>
            </a:xfrm>
            <a:prstGeom prst="rect">
              <a:avLst/>
            </a:prstGeom>
            <a:noFill/>
            <a:ln>
              <a:noFill/>
            </a:ln>
          </p:spPr>
          <p:txBody>
            <a:bodyPr spcFirstLastPara="1" wrap="square" lIns="91425" tIns="108000" rIns="91425" bIns="91425" anchor="ctr" anchorCtr="0">
              <a:noAutofit/>
            </a:bodyPr>
            <a:lstStyle/>
            <a:p>
              <a:pPr marL="179999" marR="179999" lvl="0" indent="0" algn="l" rtl="0">
                <a:spcBef>
                  <a:spcPts val="0"/>
                </a:spcBef>
                <a:spcAft>
                  <a:spcPts val="0"/>
                </a:spcAft>
                <a:buClr>
                  <a:schemeClr val="dk1"/>
                </a:buClr>
                <a:buSzPts val="1100"/>
                <a:buFont typeface="Arial"/>
                <a:buNone/>
              </a:pPr>
              <a:r>
                <a:rPr lang="en-GB" sz="1300" dirty="0">
                  <a:solidFill>
                    <a:srgbClr val="FFFFFF"/>
                  </a:solidFill>
                  <a:latin typeface="Proxima Nova"/>
                  <a:ea typeface="Proxima Nova"/>
                  <a:cs typeface="Proxima Nova"/>
                  <a:sym typeface="Proxima Nova"/>
                </a:rPr>
                <a:t>RECEIVE MATERIALS</a:t>
              </a:r>
              <a:endParaRPr sz="1300" dirty="0">
                <a:solidFill>
                  <a:srgbClr val="FFFFFF"/>
                </a:solidFill>
                <a:latin typeface="Proxima Nova"/>
                <a:ea typeface="Proxima Nova"/>
                <a:cs typeface="Proxima Nova"/>
                <a:sym typeface="Proxima Nova"/>
              </a:endParaRPr>
            </a:p>
          </p:txBody>
        </p:sp>
      </p:grpSp>
      <p:sp>
        <p:nvSpPr>
          <p:cNvPr id="387" name="Google Shape;387;p59"/>
          <p:cNvSpPr txBox="1"/>
          <p:nvPr/>
        </p:nvSpPr>
        <p:spPr>
          <a:xfrm>
            <a:off x="304800" y="174475"/>
            <a:ext cx="6093600" cy="572700"/>
          </a:xfrm>
          <a:prstGeom prst="rect">
            <a:avLst/>
          </a:prstGeom>
          <a:noFill/>
          <a:ln>
            <a:noFill/>
          </a:ln>
          <a:effectLst>
            <a:outerShdw blurRad="57150" dist="19050" dir="5400000" algn="bl" rotWithShape="0">
              <a:srgbClr val="000000">
                <a:alpha val="1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GB" sz="2800" dirty="0">
                <a:solidFill>
                  <a:schemeClr val="bg1"/>
                </a:solidFill>
                <a:effectLst>
                  <a:outerShdw blurRad="38100" dist="38100" dir="2700000" algn="tl">
                    <a:srgbClr val="000000">
                      <a:alpha val="43137"/>
                    </a:srgbClr>
                  </a:outerShdw>
                </a:effectLst>
                <a:latin typeface="Proxima Nova Extrabold"/>
                <a:ea typeface="Proxima Nova Extrabold"/>
                <a:cs typeface="Proxima Nova Extrabold"/>
                <a:sym typeface="Proxima Nova Extrabold"/>
              </a:rPr>
              <a:t>Personalized Student Experience</a:t>
            </a:r>
            <a:endParaRPr sz="2800" dirty="0">
              <a:solidFill>
                <a:schemeClr val="bg1"/>
              </a:solidFill>
              <a:effectLst>
                <a:outerShdw blurRad="38100" dist="38100" dir="2700000" algn="tl">
                  <a:srgbClr val="000000">
                    <a:alpha val="43137"/>
                  </a:srgbClr>
                </a:outerShdw>
              </a:effectLst>
              <a:latin typeface="Proxima Nova Extrabold"/>
              <a:ea typeface="Proxima Nova Extrabold"/>
              <a:cs typeface="Proxima Nova Extrabold"/>
              <a:sym typeface="Proxima Nova Extrabold"/>
            </a:endParaRPr>
          </a:p>
        </p:txBody>
      </p:sp>
      <p:sp>
        <p:nvSpPr>
          <p:cNvPr id="29" name="Google Shape;399;p59"/>
          <p:cNvSpPr/>
          <p:nvPr/>
        </p:nvSpPr>
        <p:spPr>
          <a:xfrm>
            <a:off x="5302157" y="3827483"/>
            <a:ext cx="2657087" cy="622800"/>
          </a:xfrm>
          <a:prstGeom prst="rect">
            <a:avLst/>
          </a:prstGeom>
          <a:solidFill>
            <a:srgbClr val="2383CB"/>
          </a:solidFill>
          <a:ln>
            <a:noFill/>
          </a:ln>
          <a:effectLst>
            <a:outerShdw blurRad="57150" dist="19050" dir="5400000" algn="bl" rotWithShape="0">
              <a:srgbClr val="000000">
                <a:alpha val="20000"/>
              </a:srgbClr>
            </a:outerShdw>
          </a:effectLst>
        </p:spPr>
        <p:txBody>
          <a:bodyPr spcFirstLastPara="1" wrap="square" lIns="91425" tIns="108000" rIns="91425" bIns="91425" anchor="ctr" anchorCtr="0">
            <a:noAutofit/>
          </a:bodyPr>
          <a:lstStyle/>
          <a:p>
            <a:pPr marL="35999" marR="179999" lvl="0" indent="0" algn="l" rtl="0">
              <a:spcBef>
                <a:spcPts val="0"/>
              </a:spcBef>
              <a:spcAft>
                <a:spcPts val="0"/>
              </a:spcAft>
              <a:buClr>
                <a:schemeClr val="dk1"/>
              </a:buClr>
              <a:buSzPts val="1100"/>
              <a:buFont typeface="Arial"/>
              <a:buNone/>
            </a:pPr>
            <a:r>
              <a:rPr lang="en-GB" b="1" dirty="0">
                <a:solidFill>
                  <a:srgbClr val="FFFFFF"/>
                </a:solidFill>
                <a:latin typeface="Proxima Nova"/>
                <a:ea typeface="Proxima Nova"/>
                <a:cs typeface="Proxima Nova"/>
                <a:sym typeface="Proxima Nova"/>
              </a:rPr>
              <a:t>STEP 5</a:t>
            </a:r>
            <a:r>
              <a:rPr lang="en-GB" dirty="0">
                <a:solidFill>
                  <a:srgbClr val="FFFFFF"/>
                </a:solidFill>
                <a:latin typeface="Proxima Nova"/>
                <a:ea typeface="Proxima Nova"/>
                <a:cs typeface="Proxima Nova"/>
                <a:sym typeface="Proxima Nova"/>
              </a:rPr>
              <a:t> |</a:t>
            </a:r>
            <a:endParaRPr dirty="0">
              <a:solidFill>
                <a:srgbClr val="FFFFFF"/>
              </a:solidFill>
              <a:latin typeface="Proxima Nova"/>
              <a:ea typeface="Proxima Nova"/>
              <a:cs typeface="Proxima Nova"/>
              <a:sym typeface="Proxima Nova"/>
            </a:endParaRPr>
          </a:p>
        </p:txBody>
      </p:sp>
      <p:sp>
        <p:nvSpPr>
          <p:cNvPr id="30" name="Google Shape;400;p59"/>
          <p:cNvSpPr/>
          <p:nvPr/>
        </p:nvSpPr>
        <p:spPr>
          <a:xfrm>
            <a:off x="5925627" y="3880242"/>
            <a:ext cx="2216700" cy="622800"/>
          </a:xfrm>
          <a:prstGeom prst="rect">
            <a:avLst/>
          </a:prstGeom>
          <a:noFill/>
          <a:ln>
            <a:noFill/>
          </a:ln>
        </p:spPr>
        <p:txBody>
          <a:bodyPr spcFirstLastPara="1" wrap="square" lIns="91425" tIns="108000" rIns="91425" bIns="91425" anchor="ctr" anchorCtr="0">
            <a:noAutofit/>
          </a:bodyPr>
          <a:lstStyle/>
          <a:p>
            <a:pPr marL="179999" marR="179999" lvl="0" indent="0" algn="l" rtl="0">
              <a:spcBef>
                <a:spcPts val="0"/>
              </a:spcBef>
              <a:spcAft>
                <a:spcPts val="0"/>
              </a:spcAft>
              <a:buClr>
                <a:schemeClr val="dk1"/>
              </a:buClr>
              <a:buSzPts val="1100"/>
              <a:buFont typeface="Arial"/>
              <a:buNone/>
            </a:pPr>
            <a:r>
              <a:rPr lang="en-GB" sz="1300" dirty="0">
                <a:solidFill>
                  <a:srgbClr val="FFFFFF"/>
                </a:solidFill>
                <a:latin typeface="Proxima Nova"/>
                <a:ea typeface="Proxima Nova"/>
                <a:cs typeface="Proxima Nova"/>
                <a:sym typeface="Proxima Nova"/>
              </a:rPr>
              <a:t>END OF TERM:</a:t>
            </a:r>
          </a:p>
          <a:p>
            <a:pPr marL="179999" marR="179999" lvl="0" indent="0" algn="l" rtl="0">
              <a:spcBef>
                <a:spcPts val="0"/>
              </a:spcBef>
              <a:spcAft>
                <a:spcPts val="0"/>
              </a:spcAft>
              <a:buClr>
                <a:schemeClr val="dk1"/>
              </a:buClr>
              <a:buSzPts val="1100"/>
              <a:buFont typeface="Arial"/>
              <a:buNone/>
            </a:pPr>
            <a:r>
              <a:rPr lang="en-GB" sz="1300" dirty="0">
                <a:solidFill>
                  <a:srgbClr val="FFFFFF"/>
                </a:solidFill>
                <a:latin typeface="Proxima Nova"/>
                <a:ea typeface="Proxima Nova"/>
                <a:cs typeface="Proxima Nova"/>
                <a:sym typeface="Proxima Nova"/>
              </a:rPr>
              <a:t>RETURN MATERIALS</a:t>
            </a:r>
            <a:endParaRPr sz="1300" dirty="0">
              <a:solidFill>
                <a:srgbClr val="FFFFFF"/>
              </a:solidFill>
              <a:latin typeface="Proxima Nova"/>
              <a:ea typeface="Proxima Nova"/>
              <a:cs typeface="Proxima Nova"/>
              <a:sym typeface="Proxima Nova"/>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084" y="895102"/>
            <a:ext cx="4142009" cy="3850218"/>
          </a:xfrm>
          <a:prstGeom prst="rect">
            <a:avLst/>
          </a:prstGeom>
        </p:spPr>
      </p:pic>
      <p:pic>
        <p:nvPicPr>
          <p:cNvPr id="3" name="Google Shape;837;p78">
            <a:extLst>
              <a:ext uri="{FF2B5EF4-FFF2-40B4-BE49-F238E27FC236}">
                <a16:creationId xmlns:a16="http://schemas.microsoft.com/office/drawing/2014/main" id="{7776D325-94AC-583F-73B8-FD39AA1AEF06}"/>
              </a:ext>
            </a:extLst>
          </p:cNvPr>
          <p:cNvPicPr preferRelativeResize="0"/>
          <p:nvPr/>
        </p:nvPicPr>
        <p:blipFill rotWithShape="1">
          <a:blip r:embed="rId5">
            <a:alphaModFix/>
          </a:blip>
          <a:srcRect l="2149" t="-49"/>
          <a:stretch/>
        </p:blipFill>
        <p:spPr>
          <a:xfrm>
            <a:off x="999640" y="1391368"/>
            <a:ext cx="2881985" cy="12746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8EC520-3053-A09E-9600-BC7FCE175C0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8</a:t>
            </a:fld>
            <a:endParaRPr lang="en-GB"/>
          </a:p>
        </p:txBody>
      </p:sp>
      <p:pic>
        <p:nvPicPr>
          <p:cNvPr id="4" name="Picture 3">
            <a:extLst>
              <a:ext uri="{FF2B5EF4-FFF2-40B4-BE49-F238E27FC236}">
                <a16:creationId xmlns:a16="http://schemas.microsoft.com/office/drawing/2014/main" id="{884EDDA6-1773-491D-11AA-F48030A8C054}"/>
              </a:ext>
            </a:extLst>
          </p:cNvPr>
          <p:cNvPicPr>
            <a:picLocks noChangeAspect="1"/>
          </p:cNvPicPr>
          <p:nvPr/>
        </p:nvPicPr>
        <p:blipFill>
          <a:blip r:embed="rId2"/>
          <a:stretch>
            <a:fillRect/>
          </a:stretch>
        </p:blipFill>
        <p:spPr>
          <a:xfrm>
            <a:off x="0" y="24357"/>
            <a:ext cx="9144000" cy="5094786"/>
          </a:xfrm>
          <a:prstGeom prst="rect">
            <a:avLst/>
          </a:prstGeom>
        </p:spPr>
      </p:pic>
      <p:sp>
        <p:nvSpPr>
          <p:cNvPr id="5" name="TextBox 4">
            <a:extLst>
              <a:ext uri="{FF2B5EF4-FFF2-40B4-BE49-F238E27FC236}">
                <a16:creationId xmlns:a16="http://schemas.microsoft.com/office/drawing/2014/main" id="{D5312D7D-56C7-7EA1-9D25-D8B819B2EA25}"/>
              </a:ext>
            </a:extLst>
          </p:cNvPr>
          <p:cNvSpPr txBox="1"/>
          <p:nvPr/>
        </p:nvSpPr>
        <p:spPr>
          <a:xfrm>
            <a:off x="7386238" y="4518734"/>
            <a:ext cx="1634920" cy="627373"/>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67C56F87-C687-7E88-C985-AC0B5381C1AA}"/>
              </a:ext>
            </a:extLst>
          </p:cNvPr>
          <p:cNvSpPr txBox="1"/>
          <p:nvPr/>
        </p:nvSpPr>
        <p:spPr>
          <a:xfrm>
            <a:off x="355107" y="3878313"/>
            <a:ext cx="3053919" cy="954107"/>
          </a:xfrm>
          <a:prstGeom prst="rect">
            <a:avLst/>
          </a:prstGeom>
          <a:noFill/>
        </p:spPr>
        <p:txBody>
          <a:bodyPr wrap="square" rtlCol="0">
            <a:spAutoFit/>
          </a:bodyPr>
          <a:lstStyle/>
          <a:p>
            <a:r>
              <a:rPr lang="en-US" dirty="0" err="1"/>
              <a:t>Opt</a:t>
            </a:r>
            <a:r>
              <a:rPr lang="en-US" dirty="0"/>
              <a:t> out is done by semester; if a student wishes to opt out for an academic year, they must opt out each semester.</a:t>
            </a:r>
          </a:p>
        </p:txBody>
      </p:sp>
    </p:spTree>
    <p:extLst>
      <p:ext uri="{BB962C8B-B14F-4D97-AF65-F5344CB8AC3E}">
        <p14:creationId xmlns:p14="http://schemas.microsoft.com/office/powerpoint/2010/main" val="551968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28" name="Google Shape;328;p56">
            <a:extLst>
              <a:ext uri="{FF2B5EF4-FFF2-40B4-BE49-F238E27FC236}">
                <a16:creationId xmlns:a16="http://schemas.microsoft.com/office/drawing/2014/main" id="{4DBA7069-803F-804E-9A89-B06FF852022B}"/>
              </a:ext>
            </a:extLst>
          </p:cNvPr>
          <p:cNvSpPr/>
          <p:nvPr/>
        </p:nvSpPr>
        <p:spPr>
          <a:xfrm>
            <a:off x="6007551" y="2190223"/>
            <a:ext cx="3038725" cy="1235690"/>
          </a:xfrm>
          <a:prstGeom prst="rect">
            <a:avLst/>
          </a:prstGeom>
          <a:noFill/>
          <a:ln>
            <a:noFill/>
          </a:ln>
          <a:effectLst/>
        </p:spPr>
        <p:txBody>
          <a:bodyPr spcFirstLastPara="1" wrap="square" lIns="91425" tIns="91425" rIns="91425" bIns="91425" anchor="ctr" anchorCtr="0">
            <a:noAutofit/>
          </a:bodyPr>
          <a:lstStyle/>
          <a:p>
            <a:pPr lvl="0" algn="ctr">
              <a:spcBef>
                <a:spcPts val="300"/>
              </a:spcBef>
            </a:pPr>
            <a:r>
              <a:rPr lang="en-GB" sz="1600" b="1" dirty="0">
                <a:solidFill>
                  <a:srgbClr val="2383CB"/>
                </a:solidFill>
                <a:latin typeface="Oswald"/>
                <a:ea typeface="Oswald"/>
                <a:cs typeface="Oswald"/>
                <a:sym typeface="Oswald"/>
              </a:rPr>
              <a:t>63 PERCENT</a:t>
            </a:r>
          </a:p>
          <a:p>
            <a:pPr lvl="0" algn="ctr"/>
            <a:r>
              <a:rPr lang="en-US" sz="1300" dirty="0">
                <a:solidFill>
                  <a:schemeClr val="tx1">
                    <a:lumMod val="75000"/>
                    <a:lumOff val="25000"/>
                  </a:schemeClr>
                </a:solidFill>
                <a:latin typeface="Proxima Nova" panose="02000506030000020004" pitchFamily="2" charset="0"/>
                <a:ea typeface="Proxima Nova"/>
              </a:rPr>
              <a:t>said the availability of the program increased their likeliness of continuing their education at the school</a:t>
            </a:r>
            <a:endParaRPr sz="1300" baseline="30000" dirty="0">
              <a:solidFill>
                <a:schemeClr val="tx1">
                  <a:lumMod val="75000"/>
                  <a:lumOff val="25000"/>
                </a:schemeClr>
              </a:solidFill>
              <a:latin typeface="Proxima Nova"/>
              <a:ea typeface="Proxima Nova"/>
              <a:cs typeface="Proxima Nova"/>
              <a:sym typeface="Proxima Nova"/>
            </a:endParaRPr>
          </a:p>
        </p:txBody>
      </p:sp>
      <p:sp>
        <p:nvSpPr>
          <p:cNvPr id="17" name="Google Shape;328;p56">
            <a:extLst>
              <a:ext uri="{FF2B5EF4-FFF2-40B4-BE49-F238E27FC236}">
                <a16:creationId xmlns:a16="http://schemas.microsoft.com/office/drawing/2014/main" id="{B8681B06-F763-A84F-8441-BCFFB939C3C2}"/>
              </a:ext>
            </a:extLst>
          </p:cNvPr>
          <p:cNvSpPr/>
          <p:nvPr/>
        </p:nvSpPr>
        <p:spPr>
          <a:xfrm>
            <a:off x="189479" y="849496"/>
            <a:ext cx="2562184" cy="1107729"/>
          </a:xfrm>
          <a:prstGeom prst="rect">
            <a:avLst/>
          </a:prstGeom>
          <a:noFill/>
          <a:ln>
            <a:noFill/>
          </a:ln>
          <a:effectLst/>
        </p:spPr>
        <p:txBody>
          <a:bodyPr spcFirstLastPara="1" wrap="square" lIns="91425" tIns="91425" rIns="91425" bIns="91425" anchor="ctr" anchorCtr="0">
            <a:noAutofit/>
          </a:bodyPr>
          <a:lstStyle/>
          <a:p>
            <a:pPr lvl="0" algn="ctr">
              <a:spcBef>
                <a:spcPts val="600"/>
              </a:spcBef>
            </a:pPr>
            <a:r>
              <a:rPr lang="en-GB" sz="1600" b="1" dirty="0">
                <a:solidFill>
                  <a:srgbClr val="2383CB"/>
                </a:solidFill>
                <a:latin typeface="Oswald"/>
                <a:ea typeface="Oswald"/>
                <a:cs typeface="Oswald"/>
                <a:sym typeface="Oswald"/>
              </a:rPr>
              <a:t>89 PERCENT</a:t>
            </a:r>
          </a:p>
          <a:p>
            <a:pPr algn="ctr"/>
            <a:r>
              <a:rPr lang="en-US" dirty="0">
                <a:solidFill>
                  <a:schemeClr val="tx1">
                    <a:lumMod val="75000"/>
                    <a:lumOff val="25000"/>
                  </a:schemeClr>
                </a:solidFill>
                <a:latin typeface="Proxima Nova" panose="02000506030000020004" pitchFamily="2" charset="0"/>
              </a:rPr>
              <a:t>would want to participate in the program in the future</a:t>
            </a:r>
          </a:p>
        </p:txBody>
      </p:sp>
      <p:sp>
        <p:nvSpPr>
          <p:cNvPr id="24" name="Google Shape;328;p56">
            <a:extLst>
              <a:ext uri="{FF2B5EF4-FFF2-40B4-BE49-F238E27FC236}">
                <a16:creationId xmlns:a16="http://schemas.microsoft.com/office/drawing/2014/main" id="{3F3727FB-DE8A-4E47-853B-759B90A09CB3}"/>
              </a:ext>
            </a:extLst>
          </p:cNvPr>
          <p:cNvSpPr/>
          <p:nvPr/>
        </p:nvSpPr>
        <p:spPr>
          <a:xfrm>
            <a:off x="6519841" y="2262860"/>
            <a:ext cx="2389490" cy="1570275"/>
          </a:xfrm>
          <a:prstGeom prst="rect">
            <a:avLst/>
          </a:prstGeom>
          <a:noFill/>
          <a:ln>
            <a:noFill/>
          </a:ln>
          <a:effectLst/>
        </p:spPr>
        <p:txBody>
          <a:bodyPr spcFirstLastPara="1" wrap="square" lIns="91425" tIns="91425" rIns="91425" bIns="91425" anchor="ctr" anchorCtr="0">
            <a:noAutofit/>
          </a:bodyPr>
          <a:lstStyle/>
          <a:p>
            <a:pPr lvl="0" algn="ctr"/>
            <a:endParaRPr sz="1200" baseline="30000" dirty="0">
              <a:solidFill>
                <a:schemeClr val="tx1">
                  <a:lumMod val="75000"/>
                  <a:lumOff val="25000"/>
                </a:schemeClr>
              </a:solidFill>
              <a:latin typeface="Proxima Nova"/>
              <a:ea typeface="Proxima Nova"/>
              <a:cs typeface="Proxima Nova"/>
              <a:sym typeface="Proxima Nova"/>
            </a:endParaRPr>
          </a:p>
        </p:txBody>
      </p:sp>
      <p:sp>
        <p:nvSpPr>
          <p:cNvPr id="29" name="Google Shape;328;p56">
            <a:extLst>
              <a:ext uri="{FF2B5EF4-FFF2-40B4-BE49-F238E27FC236}">
                <a16:creationId xmlns:a16="http://schemas.microsoft.com/office/drawing/2014/main" id="{763B57FA-F188-094D-B311-BFA2C647FE39}"/>
              </a:ext>
            </a:extLst>
          </p:cNvPr>
          <p:cNvSpPr/>
          <p:nvPr/>
        </p:nvSpPr>
        <p:spPr>
          <a:xfrm>
            <a:off x="3302388" y="2172489"/>
            <a:ext cx="2539223" cy="992478"/>
          </a:xfrm>
          <a:prstGeom prst="rect">
            <a:avLst/>
          </a:prstGeom>
          <a:noFill/>
          <a:ln>
            <a:noFill/>
          </a:ln>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600" b="1" dirty="0">
                <a:solidFill>
                  <a:srgbClr val="2383CB"/>
                </a:solidFill>
                <a:latin typeface="Oswald"/>
                <a:ea typeface="Oswald"/>
                <a:cs typeface="Oswald"/>
                <a:sym typeface="Oswald"/>
              </a:rPr>
              <a:t>83 PERCENT</a:t>
            </a:r>
            <a:endParaRPr sz="1600" b="1" dirty="0">
              <a:solidFill>
                <a:srgbClr val="2383CB"/>
              </a:solidFill>
              <a:latin typeface="Oswald"/>
              <a:ea typeface="Oswald"/>
              <a:cs typeface="Oswald"/>
              <a:sym typeface="Oswald"/>
            </a:endParaRPr>
          </a:p>
          <a:p>
            <a:pPr algn="ctr"/>
            <a:r>
              <a:rPr lang="en-US" sz="1300" dirty="0">
                <a:solidFill>
                  <a:schemeClr val="tx1">
                    <a:lumMod val="75000"/>
                    <a:lumOff val="25000"/>
                  </a:schemeClr>
                </a:solidFill>
                <a:latin typeface="Proxima Nova" panose="020B0604020202020204" charset="0"/>
              </a:rPr>
              <a:t>reported the program had a positive impact on their academic success</a:t>
            </a:r>
          </a:p>
        </p:txBody>
      </p:sp>
      <p:sp>
        <p:nvSpPr>
          <p:cNvPr id="11" name="Google Shape;330;p56"/>
          <p:cNvSpPr txBox="1"/>
          <p:nvPr/>
        </p:nvSpPr>
        <p:spPr>
          <a:xfrm>
            <a:off x="304800" y="228215"/>
            <a:ext cx="8520600" cy="572700"/>
          </a:xfrm>
          <a:prstGeom prst="rect">
            <a:avLst/>
          </a:prstGeom>
          <a:noFill/>
          <a:ln>
            <a:noFill/>
          </a:ln>
          <a:effectLst>
            <a:outerShdw blurRad="57150" dist="19050" dir="5400000" algn="bl" rotWithShape="0">
              <a:srgbClr val="000000">
                <a:alpha val="10000"/>
              </a:srgbClr>
            </a:outerShdw>
          </a:effectLst>
        </p:spPr>
        <p:txBody>
          <a:bodyPr spcFirstLastPara="1" wrap="square" lIns="91425" tIns="91425" rIns="91425" bIns="91425" anchor="t" anchorCtr="0">
            <a:noAutofit/>
          </a:bodyPr>
          <a:lstStyle/>
          <a:p>
            <a:pPr marL="0" lvl="0" indent="0" rtl="0">
              <a:spcBef>
                <a:spcPts val="0"/>
              </a:spcBef>
              <a:spcAft>
                <a:spcPts val="0"/>
              </a:spcAft>
              <a:buNone/>
            </a:pPr>
            <a:r>
              <a:rPr lang="en-GB" sz="2800" dirty="0">
                <a:solidFill>
                  <a:srgbClr val="5F9A84"/>
                </a:solidFill>
                <a:latin typeface="Proxima Nova Extrabold"/>
                <a:ea typeface="Proxima Nova Extrabold"/>
                <a:cs typeface="Proxima Nova Extrabold"/>
                <a:sym typeface="Proxima Nova Extrabold"/>
              </a:rPr>
              <a:t>WHAT STUDENTS ARE SAYING…</a:t>
            </a:r>
          </a:p>
          <a:p>
            <a:pPr marL="0" lvl="0" indent="0" rtl="0">
              <a:spcBef>
                <a:spcPts val="0"/>
              </a:spcBef>
              <a:spcAft>
                <a:spcPts val="0"/>
              </a:spcAft>
              <a:buNone/>
            </a:pPr>
            <a:endParaRPr sz="3000" dirty="0">
              <a:solidFill>
                <a:srgbClr val="00853C"/>
              </a:solidFill>
              <a:latin typeface="Proxima Nova Extrabold"/>
              <a:ea typeface="Proxima Nova Extrabold"/>
              <a:cs typeface="Proxima Nova Extrabold"/>
              <a:sym typeface="Proxima Nova Extrabold"/>
            </a:endParaRPr>
          </a:p>
        </p:txBody>
      </p:sp>
      <p:grpSp>
        <p:nvGrpSpPr>
          <p:cNvPr id="26" name="Group 25"/>
          <p:cNvGrpSpPr/>
          <p:nvPr/>
        </p:nvGrpSpPr>
        <p:grpSpPr>
          <a:xfrm>
            <a:off x="177190" y="3578672"/>
            <a:ext cx="3066523" cy="1270426"/>
            <a:chOff x="2691840" y="958763"/>
            <a:chExt cx="3100609" cy="1061377"/>
          </a:xfrm>
        </p:grpSpPr>
        <p:grpSp>
          <p:nvGrpSpPr>
            <p:cNvPr id="6" name="Group 5"/>
            <p:cNvGrpSpPr/>
            <p:nvPr/>
          </p:nvGrpSpPr>
          <p:grpSpPr>
            <a:xfrm>
              <a:off x="2770381" y="1114508"/>
              <a:ext cx="3022068" cy="905632"/>
              <a:chOff x="2770381" y="1164797"/>
              <a:chExt cx="3022068" cy="905632"/>
            </a:xfrm>
          </p:grpSpPr>
          <p:sp>
            <p:nvSpPr>
              <p:cNvPr id="13" name="Google Shape;328;p56">
                <a:extLst>
                  <a:ext uri="{FF2B5EF4-FFF2-40B4-BE49-F238E27FC236}">
                    <a16:creationId xmlns:a16="http://schemas.microsoft.com/office/drawing/2014/main" id="{5DB96E61-7038-F548-9B59-493DD4BC4207}"/>
                  </a:ext>
                </a:extLst>
              </p:cNvPr>
              <p:cNvSpPr/>
              <p:nvPr/>
            </p:nvSpPr>
            <p:spPr>
              <a:xfrm>
                <a:off x="2770381" y="1164797"/>
                <a:ext cx="2891241" cy="905632"/>
              </a:xfrm>
              <a:prstGeom prst="rect">
                <a:avLst/>
              </a:prstGeom>
              <a:noFill/>
              <a:ln>
                <a:noFill/>
              </a:ln>
              <a:effectLst/>
            </p:spPr>
            <p:txBody>
              <a:bodyPr spcFirstLastPara="1" wrap="square" lIns="91425" tIns="91425" rIns="91425" bIns="91425" anchor="ctr" anchorCtr="0">
                <a:noAutofit/>
              </a:bodyPr>
              <a:lstStyle/>
              <a:p>
                <a:pPr lvl="0" algn="ctr"/>
                <a:r>
                  <a:rPr lang="en-US" b="1" i="1" dirty="0">
                    <a:solidFill>
                      <a:srgbClr val="2383CB"/>
                    </a:solidFill>
                    <a:latin typeface="Proxima Nova" panose="020B0604020202020204" charset="0"/>
                  </a:rPr>
                  <a:t>I just went online, logged in and registered, and the books are automatically synced to the classes that I was in.</a:t>
                </a:r>
              </a:p>
              <a:p>
                <a:pPr lvl="0"/>
                <a:r>
                  <a:rPr lang="en-US" sz="1100" dirty="0">
                    <a:solidFill>
                      <a:srgbClr val="2383CB"/>
                    </a:solidFill>
                    <a:latin typeface="Proxima Nova" panose="020B0604020202020204" charset="0"/>
                  </a:rPr>
                  <a:t>                                        Terrell Richardson</a:t>
                </a:r>
              </a:p>
              <a:p>
                <a:pPr lvl="0"/>
                <a:r>
                  <a:rPr lang="en-US" sz="1100" dirty="0">
                    <a:solidFill>
                      <a:srgbClr val="2383CB"/>
                    </a:solidFill>
                    <a:latin typeface="Proxima Nova" panose="020B0604020202020204" charset="0"/>
                  </a:rPr>
                  <a:t>                                        North Carolina A&amp;T</a:t>
                </a:r>
              </a:p>
            </p:txBody>
          </p:sp>
          <p:sp>
            <p:nvSpPr>
              <p:cNvPr id="5" name="TextBox 4"/>
              <p:cNvSpPr txBox="1"/>
              <p:nvPr/>
            </p:nvSpPr>
            <p:spPr>
              <a:xfrm>
                <a:off x="4940572" y="1599345"/>
                <a:ext cx="851877" cy="461665"/>
              </a:xfrm>
              <a:prstGeom prst="rect">
                <a:avLst/>
              </a:prstGeom>
              <a:noFill/>
            </p:spPr>
            <p:txBody>
              <a:bodyPr wrap="square" rtlCol="0">
                <a:spAutoFit/>
              </a:bodyPr>
              <a:lstStyle/>
              <a:p>
                <a:r>
                  <a:rPr lang="en-US" sz="2400" i="1" dirty="0">
                    <a:solidFill>
                      <a:srgbClr val="2383CB"/>
                    </a:solidFill>
                    <a:latin typeface="Proxima Nova" panose="020B0604020202020204" charset="0"/>
                  </a:rPr>
                  <a:t>”</a:t>
                </a:r>
              </a:p>
            </p:txBody>
          </p:sp>
        </p:grpSp>
        <p:sp>
          <p:nvSpPr>
            <p:cNvPr id="20" name="TextBox 19"/>
            <p:cNvSpPr txBox="1"/>
            <p:nvPr/>
          </p:nvSpPr>
          <p:spPr>
            <a:xfrm>
              <a:off x="2691840" y="958763"/>
              <a:ext cx="609600" cy="461665"/>
            </a:xfrm>
            <a:prstGeom prst="rect">
              <a:avLst/>
            </a:prstGeom>
            <a:noFill/>
          </p:spPr>
          <p:txBody>
            <a:bodyPr wrap="square" rtlCol="0">
              <a:spAutoFit/>
            </a:bodyPr>
            <a:lstStyle/>
            <a:p>
              <a:r>
                <a:rPr lang="en-US" sz="2400" i="1" dirty="0">
                  <a:solidFill>
                    <a:srgbClr val="2383CB"/>
                  </a:solidFill>
                  <a:latin typeface="Proxima Nova" panose="020B0604020202020204" charset="0"/>
                </a:rPr>
                <a:t>“</a:t>
              </a:r>
              <a:endParaRPr lang="en-US" dirty="0">
                <a:solidFill>
                  <a:srgbClr val="2383CB"/>
                </a:solidFill>
              </a:endParaRPr>
            </a:p>
          </p:txBody>
        </p:sp>
      </p:grpSp>
      <p:grpSp>
        <p:nvGrpSpPr>
          <p:cNvPr id="27" name="Group 26"/>
          <p:cNvGrpSpPr/>
          <p:nvPr/>
        </p:nvGrpSpPr>
        <p:grpSpPr>
          <a:xfrm>
            <a:off x="2722057" y="866907"/>
            <a:ext cx="3169053" cy="948081"/>
            <a:chOff x="2721034" y="3885014"/>
            <a:chExt cx="3985249" cy="873755"/>
          </a:xfrm>
        </p:grpSpPr>
        <p:grpSp>
          <p:nvGrpSpPr>
            <p:cNvPr id="19" name="Group 18"/>
            <p:cNvGrpSpPr/>
            <p:nvPr/>
          </p:nvGrpSpPr>
          <p:grpSpPr>
            <a:xfrm>
              <a:off x="2893249" y="3964555"/>
              <a:ext cx="3813034" cy="794214"/>
              <a:chOff x="2893249" y="3964555"/>
              <a:chExt cx="3813034" cy="794214"/>
            </a:xfrm>
          </p:grpSpPr>
          <p:sp>
            <p:nvSpPr>
              <p:cNvPr id="3" name="Rectangle 2"/>
              <p:cNvSpPr/>
              <p:nvPr/>
            </p:nvSpPr>
            <p:spPr>
              <a:xfrm>
                <a:off x="2893249" y="3964555"/>
                <a:ext cx="3476858" cy="794214"/>
              </a:xfrm>
              <a:prstGeom prst="rect">
                <a:avLst/>
              </a:prstGeom>
            </p:spPr>
            <p:txBody>
              <a:bodyPr wrap="square">
                <a:spAutoFit/>
              </a:bodyPr>
              <a:lstStyle/>
              <a:p>
                <a:r>
                  <a:rPr lang="en-US" b="1" i="1" dirty="0">
                    <a:solidFill>
                      <a:srgbClr val="2383CB"/>
                    </a:solidFill>
                    <a:latin typeface="Proxima Nova" panose="020B0604020202020204" charset="0"/>
                  </a:rPr>
                  <a:t>The program is going to help change a lot of people’s lives.</a:t>
                </a:r>
              </a:p>
              <a:p>
                <a:r>
                  <a:rPr lang="en-US" sz="1100" dirty="0">
                    <a:solidFill>
                      <a:srgbClr val="2383CB"/>
                    </a:solidFill>
                    <a:latin typeface="Proxima Nova" panose="020B0604020202020204" charset="0"/>
                  </a:rPr>
                  <a:t>                      Molly McGowan</a:t>
                </a:r>
              </a:p>
              <a:p>
                <a:r>
                  <a:rPr lang="en-US" sz="1100" dirty="0">
                    <a:solidFill>
                      <a:srgbClr val="2383CB"/>
                    </a:solidFill>
                    <a:latin typeface="Proxima Nova" panose="020B0604020202020204" charset="0"/>
                  </a:rPr>
                  <a:t>                      Eastern Kentucky University</a:t>
                </a:r>
              </a:p>
            </p:txBody>
          </p:sp>
          <p:sp>
            <p:nvSpPr>
              <p:cNvPr id="25" name="TextBox 24"/>
              <p:cNvSpPr txBox="1"/>
              <p:nvPr/>
            </p:nvSpPr>
            <p:spPr>
              <a:xfrm>
                <a:off x="5854406" y="4114897"/>
                <a:ext cx="851877" cy="425472"/>
              </a:xfrm>
              <a:prstGeom prst="rect">
                <a:avLst/>
              </a:prstGeom>
              <a:noFill/>
            </p:spPr>
            <p:txBody>
              <a:bodyPr wrap="square" rtlCol="0">
                <a:spAutoFit/>
              </a:bodyPr>
              <a:lstStyle/>
              <a:p>
                <a:r>
                  <a:rPr lang="en-US" sz="2400" i="1" dirty="0">
                    <a:solidFill>
                      <a:srgbClr val="2383CB"/>
                    </a:solidFill>
                    <a:latin typeface="Proxima Nova" panose="020B0604020202020204" charset="0"/>
                  </a:rPr>
                  <a:t>”</a:t>
                </a:r>
              </a:p>
            </p:txBody>
          </p:sp>
        </p:grpSp>
        <p:sp>
          <p:nvSpPr>
            <p:cNvPr id="30" name="TextBox 29"/>
            <p:cNvSpPr txBox="1"/>
            <p:nvPr/>
          </p:nvSpPr>
          <p:spPr>
            <a:xfrm>
              <a:off x="2721034" y="3885014"/>
              <a:ext cx="609600" cy="425472"/>
            </a:xfrm>
            <a:prstGeom prst="rect">
              <a:avLst/>
            </a:prstGeom>
            <a:noFill/>
          </p:spPr>
          <p:txBody>
            <a:bodyPr wrap="square" rtlCol="0">
              <a:spAutoFit/>
            </a:bodyPr>
            <a:lstStyle/>
            <a:p>
              <a:r>
                <a:rPr lang="en-US" sz="2400" i="1" dirty="0">
                  <a:solidFill>
                    <a:srgbClr val="2383CB"/>
                  </a:solidFill>
                  <a:latin typeface="Proxima Nova" panose="020B0604020202020204" charset="0"/>
                </a:rPr>
                <a:t>“</a:t>
              </a:r>
              <a:endParaRPr lang="en-US" dirty="0">
                <a:solidFill>
                  <a:srgbClr val="2383CB"/>
                </a:solidFill>
              </a:endParaRPr>
            </a:p>
          </p:txBody>
        </p:sp>
      </p:grpSp>
      <p:sp>
        <p:nvSpPr>
          <p:cNvPr id="33" name="Google Shape;328;p56">
            <a:extLst>
              <a:ext uri="{FF2B5EF4-FFF2-40B4-BE49-F238E27FC236}">
                <a16:creationId xmlns:a16="http://schemas.microsoft.com/office/drawing/2014/main" id="{4DBA7069-803F-804E-9A89-B06FF852022B}"/>
              </a:ext>
            </a:extLst>
          </p:cNvPr>
          <p:cNvSpPr/>
          <p:nvPr/>
        </p:nvSpPr>
        <p:spPr>
          <a:xfrm>
            <a:off x="3261216" y="3522468"/>
            <a:ext cx="2133018" cy="1308940"/>
          </a:xfrm>
          <a:prstGeom prst="rect">
            <a:avLst/>
          </a:prstGeom>
          <a:noFill/>
          <a:ln>
            <a:noFill/>
          </a:ln>
          <a:effectLst/>
        </p:spPr>
        <p:txBody>
          <a:bodyPr spcFirstLastPara="1" wrap="square" lIns="91425" tIns="91425" rIns="91425" bIns="91425" anchor="ctr" anchorCtr="0">
            <a:noAutofit/>
          </a:bodyPr>
          <a:lstStyle/>
          <a:p>
            <a:pPr lvl="0" algn="ctr">
              <a:spcBef>
                <a:spcPts val="300"/>
              </a:spcBef>
            </a:pPr>
            <a:r>
              <a:rPr lang="en-GB" sz="1600" b="1" dirty="0">
                <a:solidFill>
                  <a:srgbClr val="2383CB"/>
                </a:solidFill>
                <a:latin typeface="Oswald"/>
                <a:ea typeface="Oswald"/>
                <a:cs typeface="Oswald"/>
                <a:sym typeface="Oswald"/>
              </a:rPr>
              <a:t>83 PERCENT</a:t>
            </a:r>
          </a:p>
          <a:p>
            <a:pPr lvl="0" algn="ctr"/>
            <a:r>
              <a:rPr lang="en-US" sz="1300" dirty="0">
                <a:solidFill>
                  <a:schemeClr val="tx1">
                    <a:lumMod val="75000"/>
                    <a:lumOff val="25000"/>
                  </a:schemeClr>
                </a:solidFill>
                <a:latin typeface="Proxima Nova" panose="02000506030000020004" pitchFamily="2" charset="0"/>
                <a:ea typeface="Proxima Nova"/>
              </a:rPr>
              <a:t>said the program provided them more affordable course materials</a:t>
            </a:r>
            <a:endParaRPr sz="1300" baseline="30000" dirty="0">
              <a:solidFill>
                <a:schemeClr val="tx1">
                  <a:lumMod val="75000"/>
                  <a:lumOff val="25000"/>
                </a:schemeClr>
              </a:solidFill>
              <a:latin typeface="Proxima Nova"/>
              <a:ea typeface="Proxima Nova"/>
              <a:cs typeface="Proxima Nova"/>
              <a:sym typeface="Proxima Nova"/>
            </a:endParaRPr>
          </a:p>
        </p:txBody>
      </p:sp>
      <p:grpSp>
        <p:nvGrpSpPr>
          <p:cNvPr id="12" name="Group 11">
            <a:extLst>
              <a:ext uri="{FF2B5EF4-FFF2-40B4-BE49-F238E27FC236}">
                <a16:creationId xmlns:a16="http://schemas.microsoft.com/office/drawing/2014/main" id="{02BC7A44-487F-44A4-AD21-7AAFA6AD4882}"/>
              </a:ext>
            </a:extLst>
          </p:cNvPr>
          <p:cNvGrpSpPr/>
          <p:nvPr/>
        </p:nvGrpSpPr>
        <p:grpSpPr>
          <a:xfrm>
            <a:off x="250475" y="2064325"/>
            <a:ext cx="2923640" cy="1307224"/>
            <a:chOff x="320072" y="2169573"/>
            <a:chExt cx="2923640" cy="1307224"/>
          </a:xfrm>
        </p:grpSpPr>
        <p:pic>
          <p:nvPicPr>
            <p:cNvPr id="35" name="Picture 34"/>
            <p:cNvPicPr>
              <a:picLocks noChangeAspect="1"/>
            </p:cNvPicPr>
            <p:nvPr/>
          </p:nvPicPr>
          <p:blipFill>
            <a:blip r:embed="rId3"/>
            <a:srcRect l="5074" r="5074"/>
            <a:stretch/>
          </p:blipFill>
          <p:spPr>
            <a:xfrm>
              <a:off x="320072" y="2169573"/>
              <a:ext cx="1108329" cy="1291692"/>
            </a:xfrm>
            <a:prstGeom prst="rect">
              <a:avLst/>
            </a:prstGeom>
            <a:solidFill>
              <a:srgbClr val="2383CB"/>
            </a:solidFill>
          </p:spPr>
        </p:pic>
        <p:grpSp>
          <p:nvGrpSpPr>
            <p:cNvPr id="7" name="Group 6"/>
            <p:cNvGrpSpPr/>
            <p:nvPr/>
          </p:nvGrpSpPr>
          <p:grpSpPr>
            <a:xfrm>
              <a:off x="1428401" y="2169766"/>
              <a:ext cx="1815311" cy="1307031"/>
              <a:chOff x="1437428" y="2089537"/>
              <a:chExt cx="4212584" cy="961826"/>
            </a:xfrm>
          </p:grpSpPr>
          <p:sp>
            <p:nvSpPr>
              <p:cNvPr id="2" name="Rectangle 1"/>
              <p:cNvSpPr/>
              <p:nvPr/>
            </p:nvSpPr>
            <p:spPr>
              <a:xfrm>
                <a:off x="1437428" y="2089537"/>
                <a:ext cx="4212584" cy="961826"/>
              </a:xfrm>
              <a:prstGeom prst="rect">
                <a:avLst/>
              </a:prstGeom>
              <a:solidFill>
                <a:srgbClr val="238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613876" y="2122943"/>
                <a:ext cx="4018103" cy="917278"/>
              </a:xfrm>
              <a:prstGeom prst="rect">
                <a:avLst/>
              </a:prstGeom>
              <a:solidFill>
                <a:srgbClr val="2383CB"/>
              </a:solidFill>
            </p:spPr>
            <p:txBody>
              <a:bodyPr wrap="square" rtlCol="0">
                <a:spAutoFit/>
              </a:bodyPr>
              <a:lstStyle/>
              <a:p>
                <a:r>
                  <a:rPr lang="en-US" sz="1000" dirty="0">
                    <a:solidFill>
                      <a:schemeClr val="bg1"/>
                    </a:solidFill>
                  </a:rPr>
                  <a:t>“This program has given me the opportunity to be able to pick up my books on time and be ready for classes.”</a:t>
                </a:r>
              </a:p>
              <a:p>
                <a:pPr>
                  <a:spcBef>
                    <a:spcPts val="600"/>
                  </a:spcBef>
                </a:pPr>
                <a:r>
                  <a:rPr lang="en-US" sz="1000" dirty="0">
                    <a:solidFill>
                      <a:schemeClr val="bg1"/>
                    </a:solidFill>
                  </a:rPr>
                  <a:t>      Robert Jordan</a:t>
                </a:r>
              </a:p>
              <a:p>
                <a:r>
                  <a:rPr lang="en-US" sz="1000" dirty="0">
                    <a:solidFill>
                      <a:schemeClr val="bg1"/>
                    </a:solidFill>
                  </a:rPr>
                  <a:t>      Alamo Colleges District</a:t>
                </a:r>
              </a:p>
            </p:txBody>
          </p:sp>
        </p:grpSp>
      </p:grpSp>
      <p:grpSp>
        <p:nvGrpSpPr>
          <p:cNvPr id="10" name="Group 9">
            <a:extLst>
              <a:ext uri="{FF2B5EF4-FFF2-40B4-BE49-F238E27FC236}">
                <a16:creationId xmlns:a16="http://schemas.microsoft.com/office/drawing/2014/main" id="{9CA567B2-C985-4A9E-AA97-31834EB19276}"/>
              </a:ext>
            </a:extLst>
          </p:cNvPr>
          <p:cNvGrpSpPr/>
          <p:nvPr/>
        </p:nvGrpSpPr>
        <p:grpSpPr>
          <a:xfrm>
            <a:off x="6007551" y="742453"/>
            <a:ext cx="3054717" cy="1427120"/>
            <a:chOff x="6007551" y="742453"/>
            <a:chExt cx="3054717" cy="1427120"/>
          </a:xfrm>
        </p:grpSpPr>
        <p:sp>
          <p:nvSpPr>
            <p:cNvPr id="23" name="Rectangle 22"/>
            <p:cNvSpPr/>
            <p:nvPr/>
          </p:nvSpPr>
          <p:spPr>
            <a:xfrm>
              <a:off x="7139115" y="742454"/>
              <a:ext cx="1923153" cy="1427119"/>
            </a:xfrm>
            <a:prstGeom prst="rect">
              <a:avLst/>
            </a:prstGeom>
            <a:solidFill>
              <a:srgbClr val="238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“Not having to worry about books really takes a load off and is more convenient. Before this program, I didn’t have all my materials and my grades were affected.”</a:t>
              </a:r>
            </a:p>
            <a:p>
              <a:pPr>
                <a:spcBef>
                  <a:spcPts val="600"/>
                </a:spcBef>
              </a:pPr>
              <a:r>
                <a:rPr lang="en-US" sz="1000" dirty="0"/>
                <a:t>                Jose </a:t>
              </a:r>
              <a:r>
                <a:rPr lang="en-US" sz="1000" dirty="0" err="1"/>
                <a:t>Valesquez</a:t>
              </a:r>
              <a:endParaRPr lang="en-US" sz="1000" dirty="0"/>
            </a:p>
            <a:p>
              <a:r>
                <a:rPr lang="en-US" sz="1000" dirty="0"/>
                <a:t>                Lees-McRae College</a:t>
              </a:r>
            </a:p>
          </p:txBody>
        </p:sp>
        <p:pic>
          <p:nvPicPr>
            <p:cNvPr id="4" name="Picture 3"/>
            <p:cNvPicPr>
              <a:picLocks noChangeAspect="1"/>
            </p:cNvPicPr>
            <p:nvPr/>
          </p:nvPicPr>
          <p:blipFill>
            <a:blip r:embed="rId4"/>
            <a:stretch>
              <a:fillRect/>
            </a:stretch>
          </p:blipFill>
          <p:spPr>
            <a:xfrm>
              <a:off x="6007551" y="742453"/>
              <a:ext cx="1131563" cy="1427119"/>
            </a:xfrm>
            <a:prstGeom prst="rect">
              <a:avLst/>
            </a:prstGeom>
          </p:spPr>
        </p:pic>
      </p:grpSp>
      <p:grpSp>
        <p:nvGrpSpPr>
          <p:cNvPr id="8" name="Group 7">
            <a:extLst>
              <a:ext uri="{FF2B5EF4-FFF2-40B4-BE49-F238E27FC236}">
                <a16:creationId xmlns:a16="http://schemas.microsoft.com/office/drawing/2014/main" id="{49C2D803-8C40-4E36-92EF-3EE3A2334363}"/>
              </a:ext>
            </a:extLst>
          </p:cNvPr>
          <p:cNvGrpSpPr/>
          <p:nvPr/>
        </p:nvGrpSpPr>
        <p:grpSpPr>
          <a:xfrm>
            <a:off x="5882785" y="3487783"/>
            <a:ext cx="3163491" cy="1397725"/>
            <a:chOff x="5882785" y="3487783"/>
            <a:chExt cx="3163491" cy="1397725"/>
          </a:xfrm>
        </p:grpSpPr>
        <p:sp>
          <p:nvSpPr>
            <p:cNvPr id="32" name="Rectangle 31"/>
            <p:cNvSpPr/>
            <p:nvPr/>
          </p:nvSpPr>
          <p:spPr>
            <a:xfrm>
              <a:off x="6899563" y="3490761"/>
              <a:ext cx="2146713" cy="1391809"/>
            </a:xfrm>
            <a:prstGeom prst="rect">
              <a:avLst/>
            </a:prstGeom>
            <a:solidFill>
              <a:srgbClr val="238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“Before the program I decided not to buy the books for a class on some occasions. I definitely feel less stress now having the book at the beginning of the semester.” </a:t>
              </a:r>
            </a:p>
            <a:p>
              <a:pPr>
                <a:spcBef>
                  <a:spcPts val="600"/>
                </a:spcBef>
              </a:pPr>
              <a:r>
                <a:rPr lang="en-US" sz="1000" dirty="0"/>
                <a:t>                   Cassondra Hall</a:t>
              </a:r>
            </a:p>
            <a:p>
              <a:r>
                <a:rPr lang="en-US" sz="1000" dirty="0"/>
                <a:t>                   Jacksonville University</a:t>
              </a:r>
            </a:p>
          </p:txBody>
        </p:sp>
        <p:pic>
          <p:nvPicPr>
            <p:cNvPr id="1026" name="Picture 2">
              <a:extLst>
                <a:ext uri="{FF2B5EF4-FFF2-40B4-BE49-F238E27FC236}">
                  <a16:creationId xmlns:a16="http://schemas.microsoft.com/office/drawing/2014/main" id="{8AF4AF4A-BDFD-4F53-971F-E64AC9D156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907"/>
            <a:stretch/>
          </p:blipFill>
          <p:spPr bwMode="auto">
            <a:xfrm>
              <a:off x="5882785" y="3487783"/>
              <a:ext cx="1012817" cy="13977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0102185"/>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BF18854F534E64FBD7E4FD23C78967B" ma:contentTypeVersion="10" ma:contentTypeDescription="Create a new document." ma:contentTypeScope="" ma:versionID="a300f231ee0845488e51d859c6e2afcf">
  <xsd:schema xmlns:xsd="http://www.w3.org/2001/XMLSchema" xmlns:xs="http://www.w3.org/2001/XMLSchema" xmlns:p="http://schemas.microsoft.com/office/2006/metadata/properties" xmlns:ns2="bc44d894-a7d4-4966-a089-6e522e48173d" xmlns:ns3="ba559539-f92e-4fd8-850c-c2e8047fd001" targetNamespace="http://schemas.microsoft.com/office/2006/metadata/properties" ma:root="true" ma:fieldsID="b0f8b39b1de482763487f9bea85802b5" ns2:_="" ns3:_="">
    <xsd:import namespace="bc44d894-a7d4-4966-a089-6e522e48173d"/>
    <xsd:import namespace="ba559539-f92e-4fd8-850c-c2e8047fd00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44d894-a7d4-4966-a089-6e522e4817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559539-f92e-4fd8-850c-c2e8047fd00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ba559539-f92e-4fd8-850c-c2e8047fd001">
      <UserInfo>
        <DisplayName>Nidhi Mehta</DisplayName>
        <AccountId>54</AccountId>
        <AccountType/>
      </UserInfo>
    </SharedWithUsers>
  </documentManagement>
</p:properties>
</file>

<file path=customXml/itemProps1.xml><?xml version="1.0" encoding="utf-8"?>
<ds:datastoreItem xmlns:ds="http://schemas.openxmlformats.org/officeDocument/2006/customXml" ds:itemID="{19FB5728-F6F6-4CAF-BFF5-929A1172361A}">
  <ds:schemaRefs>
    <ds:schemaRef ds:uri="http://schemas.microsoft.com/sharepoint/v3/contenttype/forms"/>
  </ds:schemaRefs>
</ds:datastoreItem>
</file>

<file path=customXml/itemProps2.xml><?xml version="1.0" encoding="utf-8"?>
<ds:datastoreItem xmlns:ds="http://schemas.openxmlformats.org/officeDocument/2006/customXml" ds:itemID="{DFDD9744-962A-4714-813B-7F6899AD1A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44d894-a7d4-4966-a089-6e522e48173d"/>
    <ds:schemaRef ds:uri="ba559539-f92e-4fd8-850c-c2e8047fd0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8897C1F-E18F-4266-A222-9D76DA44F053}">
  <ds:schemaRefs>
    <ds:schemaRef ds:uri="bc44d894-a7d4-4966-a089-6e522e48173d"/>
    <ds:schemaRef ds:uri="http://purl.org/dc/dcmitype/"/>
    <ds:schemaRef ds:uri="http://schemas.openxmlformats.org/package/2006/metadata/core-properties"/>
    <ds:schemaRef ds:uri="http://purl.org/dc/elements/1.1/"/>
    <ds:schemaRef ds:uri="http://schemas.microsoft.com/office/infopath/2007/PartnerControls"/>
    <ds:schemaRef ds:uri="http://schemas.microsoft.com/office/2006/documentManagement/types"/>
    <ds:schemaRef ds:uri="http://schemas.microsoft.com/office/2006/metadata/properties"/>
    <ds:schemaRef ds:uri="http://purl.org/dc/terms/"/>
    <ds:schemaRef ds:uri="ba559539-f92e-4fd8-850c-c2e8047fd00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9972</TotalTime>
  <Words>1066</Words>
  <Application>Microsoft Office PowerPoint</Application>
  <PresentationFormat>On-screen Show (16:9)</PresentationFormat>
  <Paragraphs>134</Paragraphs>
  <Slides>11</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Proxima Nova Extrabold</vt:lpstr>
      <vt:lpstr>Calibri</vt:lpstr>
      <vt:lpstr>Arial</vt:lpstr>
      <vt:lpstr>Lato</vt:lpstr>
      <vt:lpstr>Proxima Nova Semibold</vt:lpstr>
      <vt:lpstr>Proxima Nova</vt:lpstr>
      <vt:lpstr>Oswald</vt:lpstr>
      <vt:lpstr>Lato Light</vt:lpstr>
      <vt:lpstr>Montserrat ExtraBold</vt:lpstr>
      <vt:lpstr>Montserrat</vt:lpstr>
      <vt:lpstr>Simple Light</vt:lpstr>
      <vt:lpstr>PowerPoint Presentation</vt:lpstr>
      <vt:lpstr>PowerPoint Presentation</vt:lpstr>
      <vt:lpstr>2023 FDC Survey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Brigid O'Reilly</dc:creator>
  <cp:lastModifiedBy>Joy Polkabla Byers</cp:lastModifiedBy>
  <cp:revision>329</cp:revision>
  <dcterms:modified xsi:type="dcterms:W3CDTF">2023-10-05T19:28:05Z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0x010100CBF18854F534E64FBD7E4FD23C78967B</vt:lpwstr>
  </property>
</Properties>
</file>