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99" r:id="rId4"/>
  </p:sldMasterIdLst>
  <p:notesMasterIdLst>
    <p:notesMasterId r:id="rId16"/>
  </p:notesMasterIdLst>
  <p:sldIdLst>
    <p:sldId id="322" r:id="rId5"/>
    <p:sldId id="306" r:id="rId6"/>
    <p:sldId id="315" r:id="rId7"/>
    <p:sldId id="1644" r:id="rId8"/>
    <p:sldId id="263" r:id="rId9"/>
    <p:sldId id="1649" r:id="rId10"/>
    <p:sldId id="1646" r:id="rId11"/>
    <p:sldId id="1647" r:id="rId12"/>
    <p:sldId id="273" r:id="rId13"/>
    <p:sldId id="1650" r:id="rId14"/>
    <p:sldId id="1648" r:id="rId15"/>
  </p:sldIdLst>
  <p:sldSz cx="9144000" cy="5143500" type="screen16x9"/>
  <p:notesSz cx="6735763" cy="9866313"/>
  <p:embeddedFontLst>
    <p:embeddedFont>
      <p:font typeface="Arial Nova Light" panose="020B0304020202020204" pitchFamily="34" charset="0"/>
      <p:regular r:id="rId17"/>
      <p: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Lato" panose="020F0502020204030203" pitchFamily="34" charset="0"/>
      <p:regular r:id="rId23"/>
      <p:bold r:id="rId24"/>
      <p:italic r:id="rId25"/>
      <p:boldItalic r:id="rId26"/>
    </p:embeddedFont>
    <p:embeddedFont>
      <p:font typeface="Lato Light" panose="020F0502020204030203" pitchFamily="34" charset="0"/>
      <p:regular r:id="rId27"/>
      <p:bold r:id="rId28"/>
      <p:italic r:id="rId29"/>
      <p:boldItalic r:id="rId30"/>
    </p:embeddedFont>
    <p:embeddedFont>
      <p:font typeface="Montserrat" panose="00000500000000000000" pitchFamily="2" charset="0"/>
      <p:regular r:id="rId31"/>
      <p:bold r:id="rId32"/>
      <p:italic r:id="rId33"/>
      <p:boldItalic r:id="rId34"/>
    </p:embeddedFont>
    <p:embeddedFont>
      <p:font typeface="Montserrat ExtraBold" panose="00000900000000000000" pitchFamily="2" charset="0"/>
      <p:bold r:id="rId35"/>
      <p:italic r:id="rId36"/>
      <p:boldItalic r:id="rId37"/>
    </p:embeddedFont>
    <p:embeddedFont>
      <p:font typeface="Oswald" panose="00000500000000000000" pitchFamily="2" charset="0"/>
      <p:regular r:id="rId38"/>
      <p:bold r:id="rId39"/>
    </p:embeddedFont>
    <p:embeddedFont>
      <p:font typeface="Proxima Nova" panose="020B0604020202020204" charset="0"/>
      <p:regular r:id="rId40"/>
      <p:bold r:id="rId41"/>
      <p:italic r:id="rId42"/>
      <p:boldItalic r:id="rId43"/>
    </p:embeddedFont>
    <p:embeddedFont>
      <p:font typeface="Proxima Nova Extrabold" panose="020B0604020202020204" charset="0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27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rigid O'Reilly" initials="" lastIdx="1" clrIdx="0"/>
  <p:cmAuthor id="1" name="Brigid O'Reilly" initials="BO" lastIdx="8" clrIdx="1">
    <p:extLst>
      <p:ext uri="{19B8F6BF-5375-455C-9EA6-DF929625EA0E}">
        <p15:presenceInfo xmlns:p15="http://schemas.microsoft.com/office/powerpoint/2012/main" userId="S-1-5-21-2578196082-3231038444-3116734396-6724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9FAE"/>
    <a:srgbClr val="2383CB"/>
    <a:srgbClr val="0B5394"/>
    <a:srgbClr val="5F9A84"/>
    <a:srgbClr val="38761D"/>
    <a:srgbClr val="485A68"/>
    <a:srgbClr val="CC0000"/>
    <a:srgbClr val="5D9580"/>
    <a:srgbClr val="01295C"/>
    <a:srgbClr val="4A70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733318D-F15A-42BA-BA98-5FA488944D66}">
  <a:tblStyle styleId="{B733318D-F15A-42BA-BA98-5FA488944D6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92"/>
    <p:restoredTop sz="93307" autoAdjust="0"/>
  </p:normalViewPr>
  <p:slideViewPr>
    <p:cSldViewPr snapToGrid="0">
      <p:cViewPr varScale="1">
        <p:scale>
          <a:sx n="150" d="100"/>
          <a:sy n="150" d="100"/>
        </p:scale>
        <p:origin x="762" y="108"/>
      </p:cViewPr>
      <p:guideLst>
        <p:guide orient="horz" pos="22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font" Target="fonts/font23.fntdata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42" Type="http://schemas.openxmlformats.org/officeDocument/2006/relationships/font" Target="fonts/font26.fntdata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9" Type="http://schemas.openxmlformats.org/officeDocument/2006/relationships/font" Target="fonts/font13.fntdata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font" Target="fonts/font21.fntdata"/><Relationship Id="rId40" Type="http://schemas.openxmlformats.org/officeDocument/2006/relationships/font" Target="fonts/font24.fntdata"/><Relationship Id="rId45" Type="http://schemas.openxmlformats.org/officeDocument/2006/relationships/font" Target="fonts/font29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4" Type="http://schemas.openxmlformats.org/officeDocument/2006/relationships/font" Target="fonts/font2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43" Type="http://schemas.openxmlformats.org/officeDocument/2006/relationships/font" Target="fonts/font27.fntdata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font" Target="fonts/font22.fntdata"/><Relationship Id="rId46" Type="http://schemas.openxmlformats.org/officeDocument/2006/relationships/font" Target="fonts/font30.fntdata"/><Relationship Id="rId20" Type="http://schemas.openxmlformats.org/officeDocument/2006/relationships/font" Target="fonts/font4.fntdata"/><Relationship Id="rId41" Type="http://schemas.openxmlformats.org/officeDocument/2006/relationships/font" Target="fonts/font2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cap="all" spc="120" normalizeH="0" baseline="0">
                <a:solidFill>
                  <a:schemeClr val="tx1"/>
                </a:solidFill>
                <a:highlight>
                  <a:srgbClr val="439FAE"/>
                </a:highlight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 sz="1200" dirty="0">
                <a:solidFill>
                  <a:schemeClr val="tx1"/>
                </a:solidFill>
                <a:highlight>
                  <a:srgbClr val="439FAE"/>
                </a:highlight>
                <a:latin typeface="Proxima Nova" panose="020B0604020202020204" charset="0"/>
              </a:rPr>
              <a:t>Course Completion Rates - Race/Ethnicity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cap="all" spc="120" normalizeH="0" baseline="0">
              <a:solidFill>
                <a:schemeClr val="tx1"/>
              </a:solidFill>
              <a:highlight>
                <a:srgbClr val="439FAE"/>
              </a:highlight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Non-Participants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50" b="0" i="0" u="none" strike="noStrike" kern="1200" baseline="0">
                    <a:solidFill>
                      <a:schemeClr val="tx1"/>
                    </a:solidFill>
                    <a:latin typeface="Proxima Nova" panose="020B060402020202020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White +14.15</c:v>
                </c:pt>
                <c:pt idx="1">
                  <c:v>Black + 21.06</c:v>
                </c:pt>
                <c:pt idx="2">
                  <c:v>Hispanic + 15.57</c:v>
                </c:pt>
                <c:pt idx="3">
                  <c:v>Asian +13.65</c:v>
                </c:pt>
                <c:pt idx="4">
                  <c:v>Other +13.07</c:v>
                </c:pt>
              </c:strCache>
            </c:strRef>
          </c:cat>
          <c:val>
            <c:numRef>
              <c:f>Sheet1!$B$2:$B$6</c:f>
              <c:numCache>
                <c:formatCode>0.00%</c:formatCode>
                <c:ptCount val="5"/>
                <c:pt idx="0">
                  <c:v>0.63190000000000002</c:v>
                </c:pt>
                <c:pt idx="1">
                  <c:v>0.38950000000000001</c:v>
                </c:pt>
                <c:pt idx="2">
                  <c:v>0.45550000000000002</c:v>
                </c:pt>
                <c:pt idx="3">
                  <c:v>0.6542</c:v>
                </c:pt>
                <c:pt idx="4">
                  <c:v>0.5897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E7-4D97-8026-FBCDD57FE60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Participants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50" b="0" i="0" u="none" strike="noStrike" kern="1200" baseline="0">
                    <a:solidFill>
                      <a:schemeClr val="tx1"/>
                    </a:solidFill>
                    <a:latin typeface="Proxima Nova" panose="020B060402020202020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White +14.15</c:v>
                </c:pt>
                <c:pt idx="1">
                  <c:v>Black + 21.06</c:v>
                </c:pt>
                <c:pt idx="2">
                  <c:v>Hispanic + 15.57</c:v>
                </c:pt>
                <c:pt idx="3">
                  <c:v>Asian +13.65</c:v>
                </c:pt>
                <c:pt idx="4">
                  <c:v>Other +13.07</c:v>
                </c:pt>
              </c:strCache>
            </c:strRef>
          </c:cat>
          <c:val>
            <c:numRef>
              <c:f>Sheet1!$C$2:$C$6</c:f>
              <c:numCache>
                <c:formatCode>0.00%</c:formatCode>
                <c:ptCount val="5"/>
                <c:pt idx="0">
                  <c:v>0.77339999999999998</c:v>
                </c:pt>
                <c:pt idx="1">
                  <c:v>0.60099999999999998</c:v>
                </c:pt>
                <c:pt idx="2">
                  <c:v>0.61119999999999997</c:v>
                </c:pt>
                <c:pt idx="3">
                  <c:v>0.79069999999999996</c:v>
                </c:pt>
                <c:pt idx="4">
                  <c:v>0.72040000000000004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1E7-4D97-8026-FBCDD57FE60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529901071"/>
        <c:axId val="529894831"/>
      </c:barChart>
      <c:catAx>
        <c:axId val="52990107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cap="all" spc="120" normalizeH="0" baseline="0">
                <a:solidFill>
                  <a:schemeClr val="tx1"/>
                </a:solidFill>
                <a:latin typeface="Proxima Nova" panose="020B060402020202020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529894831"/>
        <c:crosses val="autoZero"/>
        <c:auto val="1"/>
        <c:lblAlgn val="ctr"/>
        <c:lblOffset val="100"/>
        <c:noMultiLvlLbl val="0"/>
      </c:catAx>
      <c:valAx>
        <c:axId val="529894831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529901071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t"/>
      <c:layout>
        <c:manualLayout>
          <c:xMode val="edge"/>
          <c:yMode val="edge"/>
          <c:x val="0.3326764870969246"/>
          <c:y val="0.1167410708975981"/>
          <c:w val="0.33464688283736987"/>
          <c:h val="7.60119332220753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Proxima Nova" panose="020B0604020202020204" charset="0"/>
              <a:ea typeface="+mn-ea"/>
              <a:cs typeface="Calibri" panose="020F050202020403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7" y="1"/>
            <a:ext cx="2918830" cy="493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15377" y="1"/>
            <a:ext cx="2918830" cy="493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9639" y="739775"/>
            <a:ext cx="6576600" cy="3700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3577" y="4686501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7" y="9371290"/>
            <a:ext cx="2918830" cy="493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15377" y="9371290"/>
            <a:ext cx="2918830" cy="493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700" tIns="45350" rIns="90700" bIns="453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:notes"/>
          <p:cNvSpPr txBox="1">
            <a:spLocks noGrp="1"/>
          </p:cNvSpPr>
          <p:nvPr>
            <p:ph type="body" idx="1"/>
          </p:nvPr>
        </p:nvSpPr>
        <p:spPr>
          <a:xfrm>
            <a:off x="673577" y="4686501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5" name="Google Shape;26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5436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C2C0A-3D51-9C46-A851-FC1B0837628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199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1" name="Google Shape;321;p4:notes"/>
          <p:cNvSpPr txBox="1">
            <a:spLocks noGrp="1"/>
          </p:cNvSpPr>
          <p:nvPr>
            <p:ph type="body" idx="1"/>
          </p:nvPr>
        </p:nvSpPr>
        <p:spPr>
          <a:xfrm>
            <a:off x="673577" y="4686501"/>
            <a:ext cx="5388600" cy="44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dirty="0"/>
          </a:p>
        </p:txBody>
      </p:sp>
      <p:sp>
        <p:nvSpPr>
          <p:cNvPr id="322" name="Google Shape;322;p4:notes"/>
          <p:cNvSpPr txBox="1">
            <a:spLocks noGrp="1"/>
          </p:cNvSpPr>
          <p:nvPr>
            <p:ph type="sldNum" idx="12"/>
          </p:nvPr>
        </p:nvSpPr>
        <p:spPr>
          <a:xfrm>
            <a:off x="3815377" y="9371290"/>
            <a:ext cx="2918700" cy="4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700" tIns="45350" rIns="90700" bIns="453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0155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34348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14a42b3ebfc_2_3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0" name="Google Shape;470;g14a42b3ebfc_2_317:notes"/>
          <p:cNvSpPr txBox="1">
            <a:spLocks noGrp="1"/>
          </p:cNvSpPr>
          <p:nvPr>
            <p:ph type="body" idx="1"/>
          </p:nvPr>
        </p:nvSpPr>
        <p:spPr>
          <a:xfrm>
            <a:off x="685802" y="4343408"/>
            <a:ext cx="5486410" cy="4114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/>
          </a:p>
        </p:txBody>
      </p:sp>
      <p:sp>
        <p:nvSpPr>
          <p:cNvPr id="471" name="Google Shape;471;g14a42b3ebfc_2_317:notes"/>
          <p:cNvSpPr txBox="1">
            <a:spLocks noGrp="1"/>
          </p:cNvSpPr>
          <p:nvPr>
            <p:ph type="sldNum" idx="12"/>
          </p:nvPr>
        </p:nvSpPr>
        <p:spPr>
          <a:xfrm>
            <a:off x="3884624" y="8685229"/>
            <a:ext cx="2971805" cy="45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700" tIns="45350" rIns="90700" bIns="453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9" name="Google Shape;359;p6:notes"/>
          <p:cNvSpPr txBox="1">
            <a:spLocks noGrp="1"/>
          </p:cNvSpPr>
          <p:nvPr>
            <p:ph type="body" idx="1"/>
          </p:nvPr>
        </p:nvSpPr>
        <p:spPr>
          <a:xfrm>
            <a:off x="673577" y="4686501"/>
            <a:ext cx="5388600" cy="44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dirty="0"/>
          </a:p>
        </p:txBody>
      </p:sp>
      <p:sp>
        <p:nvSpPr>
          <p:cNvPr id="360" name="Google Shape;360;p6:notes"/>
          <p:cNvSpPr txBox="1">
            <a:spLocks noGrp="1"/>
          </p:cNvSpPr>
          <p:nvPr>
            <p:ph type="sldNum" idx="12"/>
          </p:nvPr>
        </p:nvSpPr>
        <p:spPr>
          <a:xfrm>
            <a:off x="3815377" y="9371290"/>
            <a:ext cx="2918700" cy="4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700" tIns="45350" rIns="90700" bIns="453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2910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0" name="Google Shape;380;p7:notes"/>
          <p:cNvSpPr txBox="1">
            <a:spLocks noGrp="1"/>
          </p:cNvSpPr>
          <p:nvPr>
            <p:ph type="body" idx="1"/>
          </p:nvPr>
        </p:nvSpPr>
        <p:spPr>
          <a:xfrm>
            <a:off x="673577" y="4686501"/>
            <a:ext cx="5388600" cy="44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/>
          </a:p>
        </p:txBody>
      </p:sp>
      <p:sp>
        <p:nvSpPr>
          <p:cNvPr id="381" name="Google Shape;381;p7:notes"/>
          <p:cNvSpPr txBox="1">
            <a:spLocks noGrp="1"/>
          </p:cNvSpPr>
          <p:nvPr>
            <p:ph type="sldNum" idx="12"/>
          </p:nvPr>
        </p:nvSpPr>
        <p:spPr>
          <a:xfrm>
            <a:off x="3815377" y="9371290"/>
            <a:ext cx="2918700" cy="4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700" tIns="45350" rIns="90700" bIns="453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g14a42b3ebfc_0_7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1" name="Google Shape;891;g14a42b3ebfc_0_789:notes"/>
          <p:cNvSpPr txBox="1">
            <a:spLocks noGrp="1"/>
          </p:cNvSpPr>
          <p:nvPr>
            <p:ph type="body" idx="1"/>
          </p:nvPr>
        </p:nvSpPr>
        <p:spPr>
          <a:xfrm>
            <a:off x="685802" y="4343408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dirty="0"/>
          </a:p>
        </p:txBody>
      </p:sp>
      <p:sp>
        <p:nvSpPr>
          <p:cNvPr id="892" name="Google Shape;892;g14a42b3ebfc_0_789:notes"/>
          <p:cNvSpPr txBox="1">
            <a:spLocks noGrp="1"/>
          </p:cNvSpPr>
          <p:nvPr>
            <p:ph type="sldNum" idx="12"/>
          </p:nvPr>
        </p:nvSpPr>
        <p:spPr>
          <a:xfrm>
            <a:off x="3884624" y="8685229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700" tIns="45350" rIns="90700" bIns="453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5450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 Cover – Option #1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300"/>
            </a:lvl1pPr>
            <a:lvl2pPr lvl="1" rtl="0">
              <a:buNone/>
              <a:defRPr sz="1300"/>
            </a:lvl2pPr>
            <a:lvl3pPr lvl="2" rtl="0">
              <a:buNone/>
              <a:defRPr sz="1300"/>
            </a:lvl3pPr>
            <a:lvl4pPr lvl="3" rtl="0">
              <a:buNone/>
              <a:defRPr sz="1300"/>
            </a:lvl4pPr>
            <a:lvl5pPr lvl="4" rtl="0">
              <a:buNone/>
              <a:defRPr sz="1300"/>
            </a:lvl5pPr>
            <a:lvl6pPr lvl="5" rtl="0">
              <a:buNone/>
              <a:defRPr sz="1300"/>
            </a:lvl6pPr>
            <a:lvl7pPr lvl="6" rtl="0">
              <a:buNone/>
              <a:defRPr sz="1300"/>
            </a:lvl7pPr>
            <a:lvl8pPr lvl="7" rtl="0">
              <a:buNone/>
              <a:defRPr sz="1300"/>
            </a:lvl8pPr>
            <a:lvl9pPr lvl="8" rtl="0">
              <a:buNone/>
              <a:defRPr sz="13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311700" y="2783825"/>
            <a:ext cx="85206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FFFFFF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311700" y="3316100"/>
            <a:ext cx="8520600" cy="103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urquoise Cover – Option #1">
  <p:cSld name="TITLE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300"/>
            </a:lvl1pPr>
            <a:lvl2pPr lvl="1" rtl="0">
              <a:buNone/>
              <a:defRPr sz="1300"/>
            </a:lvl2pPr>
            <a:lvl3pPr lvl="2" rtl="0">
              <a:buNone/>
              <a:defRPr sz="1300"/>
            </a:lvl3pPr>
            <a:lvl4pPr lvl="3" rtl="0">
              <a:buNone/>
              <a:defRPr sz="1300"/>
            </a:lvl4pPr>
            <a:lvl5pPr lvl="4" rtl="0">
              <a:buNone/>
              <a:defRPr sz="1300"/>
            </a:lvl5pPr>
            <a:lvl6pPr lvl="5" rtl="0">
              <a:buNone/>
              <a:defRPr sz="1300"/>
            </a:lvl6pPr>
            <a:lvl7pPr lvl="6" rtl="0">
              <a:buNone/>
              <a:defRPr sz="1300"/>
            </a:lvl7pPr>
            <a:lvl8pPr lvl="7" rtl="0">
              <a:buNone/>
              <a:defRPr sz="1300"/>
            </a:lvl8pPr>
            <a:lvl9pPr lvl="8" rtl="0">
              <a:buNone/>
              <a:defRPr sz="13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2" name="Google Shape;62;p11"/>
          <p:cNvSpPr txBox="1"/>
          <p:nvPr/>
        </p:nvSpPr>
        <p:spPr>
          <a:xfrm>
            <a:off x="311700" y="2783825"/>
            <a:ext cx="85206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Click to edit master title style</a:t>
            </a:r>
            <a:endParaRPr sz="3000"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3" name="Google Shape;63;p11"/>
          <p:cNvSpPr txBox="1"/>
          <p:nvPr/>
        </p:nvSpPr>
        <p:spPr>
          <a:xfrm>
            <a:off x="311700" y="3316100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Click to edit master subtitle style</a:t>
            </a: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urquoise Section Title – Option #1">
  <p:cSld name="TITLE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2"/>
          <p:cNvSpPr txBox="1"/>
          <p:nvPr/>
        </p:nvSpPr>
        <p:spPr>
          <a:xfrm>
            <a:off x="2655300" y="1756925"/>
            <a:ext cx="61770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Click to edit master title style</a:t>
            </a:r>
            <a:endParaRPr sz="3000"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7" name="Google Shape;67;p12"/>
          <p:cNvSpPr txBox="1"/>
          <p:nvPr/>
        </p:nvSpPr>
        <p:spPr>
          <a:xfrm>
            <a:off x="2655300" y="2365400"/>
            <a:ext cx="5065800" cy="12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Click to edit master subtitle style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8" name="Google Shape;68;p12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>
                <a:solidFill>
                  <a:srgbClr val="FFFFFF"/>
                </a:solidFill>
              </a:rPr>
              <a:t>‹#›</a:t>
            </a:fld>
            <a:endParaRPr sz="1000">
              <a:solidFill>
                <a:srgbClr val="FFFFFF"/>
              </a:solidFill>
            </a:endParaRPr>
          </a:p>
        </p:txBody>
      </p:sp>
      <p:pic>
        <p:nvPicPr>
          <p:cNvPr id="69" name="Google Shape;69;p12" descr="logo_large_white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urquoise Cover – Option #2">
  <p:cSld name="TITLE_ONLY_1_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3"/>
          <p:cNvSpPr txBox="1">
            <a:spLocks noGrp="1"/>
          </p:cNvSpPr>
          <p:nvPr>
            <p:ph type="title"/>
          </p:nvPr>
        </p:nvSpPr>
        <p:spPr>
          <a:xfrm>
            <a:off x="235500" y="471050"/>
            <a:ext cx="4835400" cy="158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Font typeface="Lato"/>
              <a:buNone/>
              <a:defRPr sz="4800" b="1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73" name="Google Shape;73;p13" descr="logo_small_turqoise.pn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500" y="4416075"/>
            <a:ext cx="2498476" cy="47575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3"/>
          <p:cNvSpPr txBox="1"/>
          <p:nvPr/>
        </p:nvSpPr>
        <p:spPr>
          <a:xfrm>
            <a:off x="235500" y="2189025"/>
            <a:ext cx="5694300" cy="15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Lato"/>
                <a:ea typeface="Lato"/>
                <a:cs typeface="Lato"/>
                <a:sym typeface="Lato"/>
              </a:rPr>
              <a:t>Click to edit master subtitle style</a:t>
            </a:r>
            <a:endParaRPr sz="24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urquoise Section Title – Option #2">
  <p:cSld name="TITLE_ONLY_1_4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4"/>
          <p:cNvSpPr txBox="1">
            <a:spLocks noGrp="1"/>
          </p:cNvSpPr>
          <p:nvPr>
            <p:ph type="body" idx="1"/>
          </p:nvPr>
        </p:nvSpPr>
        <p:spPr>
          <a:xfrm>
            <a:off x="1604175" y="2914300"/>
            <a:ext cx="5895900" cy="129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title"/>
          </p:nvPr>
        </p:nvSpPr>
        <p:spPr>
          <a:xfrm>
            <a:off x="1604175" y="2511650"/>
            <a:ext cx="5895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Lato"/>
              <a:buNone/>
              <a:defRPr sz="2200" b="1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4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79" name="Google Shape;79;p14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urquoise Full Text">
  <p:cSld name="TITLE_ONLY_1_3_1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>
            <a:spLocks noGrp="1"/>
          </p:cNvSpPr>
          <p:nvPr>
            <p:ph type="body" idx="1"/>
          </p:nvPr>
        </p:nvSpPr>
        <p:spPr>
          <a:xfrm>
            <a:off x="159300" y="695275"/>
            <a:ext cx="8785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title"/>
          </p:nvPr>
        </p:nvSpPr>
        <p:spPr>
          <a:xfrm>
            <a:off x="159300" y="292625"/>
            <a:ext cx="87855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Lato"/>
              <a:buNone/>
              <a:defRPr sz="2200"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5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84" name="Google Shape;84;p15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urquoise Half Image – Right">
  <p:cSld name="TITLE_ONLY_1_2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>
            <a:spLocks noGrp="1"/>
          </p:cNvSpPr>
          <p:nvPr>
            <p:ph type="body" idx="1"/>
          </p:nvPr>
        </p:nvSpPr>
        <p:spPr>
          <a:xfrm>
            <a:off x="159300" y="2460694"/>
            <a:ext cx="4089300" cy="16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title"/>
          </p:nvPr>
        </p:nvSpPr>
        <p:spPr>
          <a:xfrm>
            <a:off x="159300" y="292625"/>
            <a:ext cx="4089300" cy="22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ato"/>
              <a:buNone/>
              <a:defRPr sz="2200"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6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89" name="Google Shape;89;p16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urquoise Half Image – Left">
  <p:cSld name="TITLE_ONLY_1_2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>
            <a:spLocks noGrp="1"/>
          </p:cNvSpPr>
          <p:nvPr>
            <p:ph type="body" idx="1"/>
          </p:nvPr>
        </p:nvSpPr>
        <p:spPr>
          <a:xfrm>
            <a:off x="4696650" y="2460694"/>
            <a:ext cx="4089300" cy="19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title"/>
          </p:nvPr>
        </p:nvSpPr>
        <p:spPr>
          <a:xfrm>
            <a:off x="4696650" y="292625"/>
            <a:ext cx="4089300" cy="22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ato"/>
              <a:buNone/>
              <a:defRPr sz="2200"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7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94" name="Google Shape;94;p17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urquoise Full Image">
  <p:cSld name="TITLE_ONLY_1_2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>
            <a:spLocks noGrp="1"/>
          </p:cNvSpPr>
          <p:nvPr>
            <p:ph type="body" idx="1"/>
          </p:nvPr>
        </p:nvSpPr>
        <p:spPr>
          <a:xfrm>
            <a:off x="1149900" y="2460694"/>
            <a:ext cx="4089300" cy="16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1149900" y="292625"/>
            <a:ext cx="4089300" cy="22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ato"/>
              <a:buNone/>
              <a:defRPr sz="2200"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99" name="Google Shape;99;p18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urquoise Case Study">
  <p:cSld name="TITLE_ONLY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/>
          <p:nvPr/>
        </p:nvSpPr>
        <p:spPr>
          <a:xfrm>
            <a:off x="159300" y="321900"/>
            <a:ext cx="8785500" cy="3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Lato"/>
                <a:ea typeface="Lato"/>
                <a:cs typeface="Lato"/>
                <a:sym typeface="Lato"/>
              </a:rPr>
              <a:t>Click to edit master subtitle style</a:t>
            </a:r>
            <a:endParaRPr sz="10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2" name="Google Shape;102;p19"/>
          <p:cNvSpPr txBox="1"/>
          <p:nvPr/>
        </p:nvSpPr>
        <p:spPr>
          <a:xfrm>
            <a:off x="159300" y="482100"/>
            <a:ext cx="8785500" cy="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latin typeface="Lato"/>
                <a:ea typeface="Lato"/>
                <a:cs typeface="Lato"/>
                <a:sym typeface="Lato"/>
              </a:rPr>
              <a:t>Click to edit master title style</a:t>
            </a:r>
            <a:endParaRPr sz="2200" b="1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3" name="Google Shape;103;p19"/>
          <p:cNvSpPr txBox="1"/>
          <p:nvPr/>
        </p:nvSpPr>
        <p:spPr>
          <a:xfrm>
            <a:off x="5210900" y="634500"/>
            <a:ext cx="3525000" cy="4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3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900">
                <a:latin typeface="Lato"/>
                <a:ea typeface="Lato"/>
                <a:cs typeface="Lato"/>
                <a:sym typeface="Lato"/>
              </a:rPr>
              <a:t>Click to edit master subtitle style</a:t>
            </a:r>
            <a:endParaRPr sz="9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4" name="Google Shape;104;p19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105" name="Google Shape;105;p19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een Cover – Option #1">
  <p:cSld name="TITLE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300"/>
            </a:lvl1pPr>
            <a:lvl2pPr lvl="1" rtl="0">
              <a:buNone/>
              <a:defRPr sz="1300"/>
            </a:lvl2pPr>
            <a:lvl3pPr lvl="2" rtl="0">
              <a:buNone/>
              <a:defRPr sz="1300"/>
            </a:lvl3pPr>
            <a:lvl4pPr lvl="3" rtl="0">
              <a:buNone/>
              <a:defRPr sz="1300"/>
            </a:lvl4pPr>
            <a:lvl5pPr lvl="4" rtl="0">
              <a:buNone/>
              <a:defRPr sz="1300"/>
            </a:lvl5pPr>
            <a:lvl6pPr lvl="5" rtl="0">
              <a:buNone/>
              <a:defRPr sz="1300"/>
            </a:lvl6pPr>
            <a:lvl7pPr lvl="6" rtl="0">
              <a:buNone/>
              <a:defRPr sz="1300"/>
            </a:lvl7pPr>
            <a:lvl8pPr lvl="7" rtl="0">
              <a:buNone/>
              <a:defRPr sz="1300"/>
            </a:lvl8pPr>
            <a:lvl9pPr lvl="8" rtl="0">
              <a:buNone/>
              <a:defRPr sz="13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8" name="Google Shape;108;p20"/>
          <p:cNvSpPr txBox="1"/>
          <p:nvPr/>
        </p:nvSpPr>
        <p:spPr>
          <a:xfrm>
            <a:off x="311700" y="2783825"/>
            <a:ext cx="85206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Click to edit master title style</a:t>
            </a:r>
            <a:endParaRPr sz="3000"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9" name="Google Shape;109;p20"/>
          <p:cNvSpPr txBox="1"/>
          <p:nvPr/>
        </p:nvSpPr>
        <p:spPr>
          <a:xfrm>
            <a:off x="311700" y="3316100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Click to edit master subtitle style</a:t>
            </a: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0" name="Google Shape;110;p20" descr="FROM_full_logo_whit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1600" y="1277800"/>
            <a:ext cx="3080800" cy="126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 Section Title – Option #1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>
                <a:solidFill>
                  <a:srgbClr val="FFFFFF"/>
                </a:solidFill>
              </a:rPr>
              <a:t>‹#›</a:t>
            </a:fld>
            <a:endParaRPr sz="1000">
              <a:solidFill>
                <a:srgbClr val="FFFFFF"/>
              </a:solidFill>
            </a:endParaRPr>
          </a:p>
        </p:txBody>
      </p:sp>
      <p:pic>
        <p:nvPicPr>
          <p:cNvPr id="20" name="Google Shape;20;p3" descr="logo_large_white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2655300" y="1955879"/>
            <a:ext cx="5869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2655300" y="2289200"/>
            <a:ext cx="5869200" cy="16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een Section Title – Option #1">
  <p:cSld name="TITLE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/>
          <p:nvPr/>
        </p:nvSpPr>
        <p:spPr>
          <a:xfrm>
            <a:off x="2655300" y="1756925"/>
            <a:ext cx="61770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Click to edit master title style</a:t>
            </a:r>
            <a:endParaRPr sz="3000"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3" name="Google Shape;113;p21"/>
          <p:cNvSpPr txBox="1"/>
          <p:nvPr/>
        </p:nvSpPr>
        <p:spPr>
          <a:xfrm>
            <a:off x="2655300" y="2365400"/>
            <a:ext cx="5065800" cy="12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Click to edit master subtitle style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4" name="Google Shape;114;p21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>
                <a:solidFill>
                  <a:srgbClr val="FFFFFF"/>
                </a:solidFill>
              </a:rPr>
              <a:t>‹#›</a:t>
            </a:fld>
            <a:endParaRPr sz="1000">
              <a:solidFill>
                <a:srgbClr val="FFFFFF"/>
              </a:solidFill>
            </a:endParaRPr>
          </a:p>
        </p:txBody>
      </p:sp>
      <p:pic>
        <p:nvPicPr>
          <p:cNvPr id="115" name="Google Shape;115;p21" descr="logo_large_white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een Cover – Option #2">
  <p:cSld name="TITLE_ONLY_1_5_1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2"/>
          <p:cNvSpPr txBox="1">
            <a:spLocks noGrp="1"/>
          </p:cNvSpPr>
          <p:nvPr>
            <p:ph type="title"/>
          </p:nvPr>
        </p:nvSpPr>
        <p:spPr>
          <a:xfrm>
            <a:off x="235500" y="471050"/>
            <a:ext cx="4835400" cy="158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Font typeface="Lato"/>
              <a:buNone/>
              <a:defRPr sz="4800" b="1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2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119" name="Google Shape;119;p22" descr="logo_small_green.pn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500" y="4416075"/>
            <a:ext cx="2498476" cy="47575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2"/>
          <p:cNvSpPr txBox="1"/>
          <p:nvPr/>
        </p:nvSpPr>
        <p:spPr>
          <a:xfrm>
            <a:off x="235500" y="2189025"/>
            <a:ext cx="5694300" cy="15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Lato"/>
                <a:ea typeface="Lato"/>
                <a:cs typeface="Lato"/>
                <a:sym typeface="Lato"/>
              </a:rPr>
              <a:t>Click to edit master subtitle style</a:t>
            </a:r>
            <a:endParaRPr sz="24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een Section Title – Option #2">
  <p:cSld name="TITLE_ONLY_1_4_1_1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3"/>
          <p:cNvSpPr txBox="1">
            <a:spLocks noGrp="1"/>
          </p:cNvSpPr>
          <p:nvPr>
            <p:ph type="body" idx="1"/>
          </p:nvPr>
        </p:nvSpPr>
        <p:spPr>
          <a:xfrm>
            <a:off x="1604175" y="2914300"/>
            <a:ext cx="5895900" cy="129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23" name="Google Shape;123;p23"/>
          <p:cNvSpPr txBox="1">
            <a:spLocks noGrp="1"/>
          </p:cNvSpPr>
          <p:nvPr>
            <p:ph type="title"/>
          </p:nvPr>
        </p:nvSpPr>
        <p:spPr>
          <a:xfrm>
            <a:off x="1604175" y="2511650"/>
            <a:ext cx="5895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Lato"/>
              <a:buNone/>
              <a:defRPr sz="2200" b="1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3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125" name="Google Shape;125;p23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een Full Text">
  <p:cSld name="TITLE_ONLY_1_3_1_1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4"/>
          <p:cNvSpPr txBox="1">
            <a:spLocks noGrp="1"/>
          </p:cNvSpPr>
          <p:nvPr>
            <p:ph type="body" idx="1"/>
          </p:nvPr>
        </p:nvSpPr>
        <p:spPr>
          <a:xfrm>
            <a:off x="159300" y="695275"/>
            <a:ext cx="8785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28" name="Google Shape;128;p24"/>
          <p:cNvSpPr txBox="1">
            <a:spLocks noGrp="1"/>
          </p:cNvSpPr>
          <p:nvPr>
            <p:ph type="title"/>
          </p:nvPr>
        </p:nvSpPr>
        <p:spPr>
          <a:xfrm>
            <a:off x="159300" y="292625"/>
            <a:ext cx="87855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Lato"/>
              <a:buNone/>
              <a:defRPr sz="2200"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4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130" name="Google Shape;130;p24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een Half Image – Right">
  <p:cSld name="TITLE_ONLY_1_2_3_1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5"/>
          <p:cNvSpPr txBox="1">
            <a:spLocks noGrp="1"/>
          </p:cNvSpPr>
          <p:nvPr>
            <p:ph type="body" idx="1"/>
          </p:nvPr>
        </p:nvSpPr>
        <p:spPr>
          <a:xfrm>
            <a:off x="159300" y="2460694"/>
            <a:ext cx="4089300" cy="16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3" name="Google Shape;133;p25"/>
          <p:cNvSpPr txBox="1">
            <a:spLocks noGrp="1"/>
          </p:cNvSpPr>
          <p:nvPr>
            <p:ph type="title"/>
          </p:nvPr>
        </p:nvSpPr>
        <p:spPr>
          <a:xfrm>
            <a:off x="159300" y="292625"/>
            <a:ext cx="4089300" cy="22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ato"/>
              <a:buNone/>
              <a:defRPr sz="2200"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5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135" name="Google Shape;135;p25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een Half Image – Left">
  <p:cSld name="TITLE_ONLY_1_2_2_1_1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6"/>
          <p:cNvSpPr txBox="1">
            <a:spLocks noGrp="1"/>
          </p:cNvSpPr>
          <p:nvPr>
            <p:ph type="body" idx="1"/>
          </p:nvPr>
        </p:nvSpPr>
        <p:spPr>
          <a:xfrm>
            <a:off x="4696650" y="2460694"/>
            <a:ext cx="4089300" cy="19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8" name="Google Shape;138;p26"/>
          <p:cNvSpPr txBox="1">
            <a:spLocks noGrp="1"/>
          </p:cNvSpPr>
          <p:nvPr>
            <p:ph type="title"/>
          </p:nvPr>
        </p:nvSpPr>
        <p:spPr>
          <a:xfrm>
            <a:off x="4696650" y="292625"/>
            <a:ext cx="4089300" cy="22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ato"/>
              <a:buNone/>
              <a:defRPr sz="2200"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6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140" name="Google Shape;140;p26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een Full Image">
  <p:cSld name="TITLE_ONLY_1_2_1_1_1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 txBox="1">
            <a:spLocks noGrp="1"/>
          </p:cNvSpPr>
          <p:nvPr>
            <p:ph type="body" idx="1"/>
          </p:nvPr>
        </p:nvSpPr>
        <p:spPr>
          <a:xfrm>
            <a:off x="1149900" y="2460694"/>
            <a:ext cx="4089300" cy="16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43" name="Google Shape;143;p27"/>
          <p:cNvSpPr txBox="1">
            <a:spLocks noGrp="1"/>
          </p:cNvSpPr>
          <p:nvPr>
            <p:ph type="title"/>
          </p:nvPr>
        </p:nvSpPr>
        <p:spPr>
          <a:xfrm>
            <a:off x="1149900" y="292625"/>
            <a:ext cx="4089300" cy="22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ato"/>
              <a:buNone/>
              <a:defRPr sz="2200"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7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145" name="Google Shape;145;p27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een Case Study">
  <p:cSld name="TITLE_ONLY_1_1_1_1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8"/>
          <p:cNvSpPr txBox="1"/>
          <p:nvPr/>
        </p:nvSpPr>
        <p:spPr>
          <a:xfrm>
            <a:off x="159300" y="321900"/>
            <a:ext cx="8785500" cy="3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Lato"/>
                <a:ea typeface="Lato"/>
                <a:cs typeface="Lato"/>
                <a:sym typeface="Lato"/>
              </a:rPr>
              <a:t>Click to edit master subtitle style</a:t>
            </a:r>
            <a:endParaRPr sz="10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8" name="Google Shape;148;p28"/>
          <p:cNvSpPr txBox="1"/>
          <p:nvPr/>
        </p:nvSpPr>
        <p:spPr>
          <a:xfrm>
            <a:off x="159300" y="482100"/>
            <a:ext cx="8785500" cy="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latin typeface="Lato"/>
                <a:ea typeface="Lato"/>
                <a:cs typeface="Lato"/>
                <a:sym typeface="Lato"/>
              </a:rPr>
              <a:t>Click to edit master title style</a:t>
            </a:r>
            <a:endParaRPr sz="2200" b="1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9" name="Google Shape;149;p28"/>
          <p:cNvSpPr txBox="1"/>
          <p:nvPr/>
        </p:nvSpPr>
        <p:spPr>
          <a:xfrm>
            <a:off x="5210900" y="634500"/>
            <a:ext cx="3525000" cy="4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3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900">
                <a:latin typeface="Lato"/>
                <a:ea typeface="Lato"/>
                <a:cs typeface="Lato"/>
                <a:sym typeface="Lato"/>
              </a:rPr>
              <a:t>Click to edit master subtitle style</a:t>
            </a:r>
            <a:endParaRPr sz="9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0" name="Google Shape;150;p28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151" name="Google Shape;151;p28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ange Cover – Option #1">
  <p:cSld name="TITLE_2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300"/>
            </a:lvl1pPr>
            <a:lvl2pPr lvl="1" rtl="0">
              <a:buNone/>
              <a:defRPr sz="1300"/>
            </a:lvl2pPr>
            <a:lvl3pPr lvl="2" rtl="0">
              <a:buNone/>
              <a:defRPr sz="1300"/>
            </a:lvl3pPr>
            <a:lvl4pPr lvl="3" rtl="0">
              <a:buNone/>
              <a:defRPr sz="1300"/>
            </a:lvl4pPr>
            <a:lvl5pPr lvl="4" rtl="0">
              <a:buNone/>
              <a:defRPr sz="1300"/>
            </a:lvl5pPr>
            <a:lvl6pPr lvl="5" rtl="0">
              <a:buNone/>
              <a:defRPr sz="1300"/>
            </a:lvl6pPr>
            <a:lvl7pPr lvl="6" rtl="0">
              <a:buNone/>
              <a:defRPr sz="1300"/>
            </a:lvl7pPr>
            <a:lvl8pPr lvl="7" rtl="0">
              <a:buNone/>
              <a:defRPr sz="1300"/>
            </a:lvl8pPr>
            <a:lvl9pPr lvl="8" rtl="0">
              <a:buNone/>
              <a:defRPr sz="13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4" name="Google Shape;154;p29"/>
          <p:cNvSpPr txBox="1"/>
          <p:nvPr/>
        </p:nvSpPr>
        <p:spPr>
          <a:xfrm>
            <a:off x="311700" y="2783825"/>
            <a:ext cx="85206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Click to edit master title style</a:t>
            </a:r>
            <a:endParaRPr sz="3000"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5" name="Google Shape;155;p29"/>
          <p:cNvSpPr txBox="1"/>
          <p:nvPr/>
        </p:nvSpPr>
        <p:spPr>
          <a:xfrm>
            <a:off x="311700" y="3316100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Click to edit master subtitle style</a:t>
            </a: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56" name="Google Shape;156;p29" descr="FROM_full_logo_whit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1600" y="1277800"/>
            <a:ext cx="3080800" cy="126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ange Section Title – Option #1">
  <p:cSld name="TITLE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0"/>
          <p:cNvSpPr txBox="1"/>
          <p:nvPr/>
        </p:nvSpPr>
        <p:spPr>
          <a:xfrm>
            <a:off x="2655300" y="1756925"/>
            <a:ext cx="61770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Click to edit master title style</a:t>
            </a:r>
            <a:endParaRPr sz="3000"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9" name="Google Shape;159;p30"/>
          <p:cNvSpPr txBox="1"/>
          <p:nvPr/>
        </p:nvSpPr>
        <p:spPr>
          <a:xfrm>
            <a:off x="2655300" y="2365400"/>
            <a:ext cx="5065800" cy="12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Click to edit master subtitle style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0" name="Google Shape;160;p30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>
                <a:solidFill>
                  <a:srgbClr val="FFFFFF"/>
                </a:solidFill>
              </a:rPr>
              <a:t>‹#›</a:t>
            </a:fld>
            <a:endParaRPr sz="1000">
              <a:solidFill>
                <a:srgbClr val="FFFFFF"/>
              </a:solidFill>
            </a:endParaRPr>
          </a:p>
        </p:txBody>
      </p:sp>
      <p:pic>
        <p:nvPicPr>
          <p:cNvPr id="161" name="Google Shape;161;p30" descr="logo_large_white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 Cover – Option #2">
  <p:cSld name="TITLE_ONLY_1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25" name="Google Shape;25;p4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416075"/>
            <a:ext cx="2498476" cy="47575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235500" y="471050"/>
            <a:ext cx="5376600" cy="171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8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ubTitle" idx="1"/>
          </p:nvPr>
        </p:nvSpPr>
        <p:spPr>
          <a:xfrm>
            <a:off x="235500" y="2189025"/>
            <a:ext cx="6532200" cy="17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00000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ange Cover – Option #2">
  <p:cSld name="TITLE_ONLY_1_5_1_1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1"/>
          <p:cNvSpPr txBox="1">
            <a:spLocks noGrp="1"/>
          </p:cNvSpPr>
          <p:nvPr>
            <p:ph type="title"/>
          </p:nvPr>
        </p:nvSpPr>
        <p:spPr>
          <a:xfrm>
            <a:off x="235500" y="471050"/>
            <a:ext cx="4835400" cy="158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Font typeface="Lato"/>
              <a:buNone/>
              <a:defRPr sz="4800" b="1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31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165" name="Google Shape;165;p31" descr="logo_small_orang.pn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500" y="4416075"/>
            <a:ext cx="2498476" cy="47575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31"/>
          <p:cNvSpPr txBox="1"/>
          <p:nvPr/>
        </p:nvSpPr>
        <p:spPr>
          <a:xfrm>
            <a:off x="235500" y="2189025"/>
            <a:ext cx="5694300" cy="15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Lato"/>
                <a:ea typeface="Lato"/>
                <a:cs typeface="Lato"/>
                <a:sym typeface="Lato"/>
              </a:rPr>
              <a:t>Click to edit master subtitle style</a:t>
            </a:r>
            <a:endParaRPr sz="24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ange Section Title – Option #2">
  <p:cSld name="TITLE_ONLY_1_4_1_1_1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2"/>
          <p:cNvSpPr txBox="1">
            <a:spLocks noGrp="1"/>
          </p:cNvSpPr>
          <p:nvPr>
            <p:ph type="body" idx="1"/>
          </p:nvPr>
        </p:nvSpPr>
        <p:spPr>
          <a:xfrm>
            <a:off x="1604175" y="2914300"/>
            <a:ext cx="5895900" cy="129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69" name="Google Shape;169;p32"/>
          <p:cNvSpPr txBox="1">
            <a:spLocks noGrp="1"/>
          </p:cNvSpPr>
          <p:nvPr>
            <p:ph type="title"/>
          </p:nvPr>
        </p:nvSpPr>
        <p:spPr>
          <a:xfrm>
            <a:off x="1604175" y="2511650"/>
            <a:ext cx="5895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Lato"/>
              <a:buNone/>
              <a:defRPr sz="2200" b="1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32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171" name="Google Shape;171;p32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ange Full Text">
  <p:cSld name="TITLE_ONLY_1_3_1_1_1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3"/>
          <p:cNvSpPr txBox="1">
            <a:spLocks noGrp="1"/>
          </p:cNvSpPr>
          <p:nvPr>
            <p:ph type="body" idx="1"/>
          </p:nvPr>
        </p:nvSpPr>
        <p:spPr>
          <a:xfrm>
            <a:off x="159300" y="695275"/>
            <a:ext cx="8785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74" name="Google Shape;174;p33"/>
          <p:cNvSpPr txBox="1">
            <a:spLocks noGrp="1"/>
          </p:cNvSpPr>
          <p:nvPr>
            <p:ph type="title"/>
          </p:nvPr>
        </p:nvSpPr>
        <p:spPr>
          <a:xfrm>
            <a:off x="159300" y="292625"/>
            <a:ext cx="87855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Lato"/>
              <a:buNone/>
              <a:defRPr sz="2200"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33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176" name="Google Shape;176;p33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ange Half Image – Right">
  <p:cSld name="TITLE_ONLY_1_2_3_1_1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4"/>
          <p:cNvSpPr txBox="1">
            <a:spLocks noGrp="1"/>
          </p:cNvSpPr>
          <p:nvPr>
            <p:ph type="body" idx="1"/>
          </p:nvPr>
        </p:nvSpPr>
        <p:spPr>
          <a:xfrm>
            <a:off x="159300" y="2460694"/>
            <a:ext cx="4089300" cy="16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79" name="Google Shape;179;p34"/>
          <p:cNvSpPr txBox="1">
            <a:spLocks noGrp="1"/>
          </p:cNvSpPr>
          <p:nvPr>
            <p:ph type="title"/>
          </p:nvPr>
        </p:nvSpPr>
        <p:spPr>
          <a:xfrm>
            <a:off x="159300" y="292625"/>
            <a:ext cx="4089300" cy="22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ato"/>
              <a:buNone/>
              <a:defRPr sz="2200"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34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181" name="Google Shape;181;p34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ange Half Image – Left">
  <p:cSld name="TITLE_ONLY_1_2_2_1_1_1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5"/>
          <p:cNvSpPr txBox="1">
            <a:spLocks noGrp="1"/>
          </p:cNvSpPr>
          <p:nvPr>
            <p:ph type="body" idx="1"/>
          </p:nvPr>
        </p:nvSpPr>
        <p:spPr>
          <a:xfrm>
            <a:off x="4696650" y="2460694"/>
            <a:ext cx="4089300" cy="19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84" name="Google Shape;184;p35"/>
          <p:cNvSpPr txBox="1">
            <a:spLocks noGrp="1"/>
          </p:cNvSpPr>
          <p:nvPr>
            <p:ph type="title"/>
          </p:nvPr>
        </p:nvSpPr>
        <p:spPr>
          <a:xfrm>
            <a:off x="4696650" y="292625"/>
            <a:ext cx="4089300" cy="22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ato"/>
              <a:buNone/>
              <a:defRPr sz="2200"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35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186" name="Google Shape;186;p35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ange Full Image">
  <p:cSld name="TITLE_ONLY_1_2_1_1_1_1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6"/>
          <p:cNvSpPr txBox="1">
            <a:spLocks noGrp="1"/>
          </p:cNvSpPr>
          <p:nvPr>
            <p:ph type="body" idx="1"/>
          </p:nvPr>
        </p:nvSpPr>
        <p:spPr>
          <a:xfrm>
            <a:off x="1149900" y="2460694"/>
            <a:ext cx="4089300" cy="16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89" name="Google Shape;189;p36"/>
          <p:cNvSpPr txBox="1">
            <a:spLocks noGrp="1"/>
          </p:cNvSpPr>
          <p:nvPr>
            <p:ph type="title"/>
          </p:nvPr>
        </p:nvSpPr>
        <p:spPr>
          <a:xfrm>
            <a:off x="1149900" y="292625"/>
            <a:ext cx="4089300" cy="22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ato"/>
              <a:buNone/>
              <a:defRPr sz="2200"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36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191" name="Google Shape;191;p36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ange Case Study">
  <p:cSld name="TITLE_ONLY_1_1_1_1_1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7"/>
          <p:cNvSpPr txBox="1"/>
          <p:nvPr/>
        </p:nvSpPr>
        <p:spPr>
          <a:xfrm>
            <a:off x="159300" y="321900"/>
            <a:ext cx="8785500" cy="3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Lato"/>
                <a:ea typeface="Lato"/>
                <a:cs typeface="Lato"/>
                <a:sym typeface="Lato"/>
              </a:rPr>
              <a:t>Click to edit master subtitle style</a:t>
            </a:r>
            <a:endParaRPr sz="10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4" name="Google Shape;194;p37"/>
          <p:cNvSpPr txBox="1"/>
          <p:nvPr/>
        </p:nvSpPr>
        <p:spPr>
          <a:xfrm>
            <a:off x="159300" y="482100"/>
            <a:ext cx="8785500" cy="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latin typeface="Lato"/>
                <a:ea typeface="Lato"/>
                <a:cs typeface="Lato"/>
                <a:sym typeface="Lato"/>
              </a:rPr>
              <a:t>Click to edit master title style</a:t>
            </a:r>
            <a:endParaRPr sz="2200" b="1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5" name="Google Shape;195;p37"/>
          <p:cNvSpPr txBox="1"/>
          <p:nvPr/>
        </p:nvSpPr>
        <p:spPr>
          <a:xfrm>
            <a:off x="5210900" y="634500"/>
            <a:ext cx="3525000" cy="4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3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900">
                <a:latin typeface="Lato"/>
                <a:ea typeface="Lato"/>
                <a:cs typeface="Lato"/>
                <a:sym typeface="Lato"/>
              </a:rPr>
              <a:t>Click to edit master subtitle style</a:t>
            </a:r>
            <a:endParaRPr sz="9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6" name="Google Shape;196;p37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197" name="Google Shape;197;p37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 Cover – Option #1">
  <p:cSld name="TITLE_2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300"/>
            </a:lvl1pPr>
            <a:lvl2pPr lvl="1" rtl="0">
              <a:buNone/>
              <a:defRPr sz="1300"/>
            </a:lvl2pPr>
            <a:lvl3pPr lvl="2" rtl="0">
              <a:buNone/>
              <a:defRPr sz="1300"/>
            </a:lvl3pPr>
            <a:lvl4pPr lvl="3" rtl="0">
              <a:buNone/>
              <a:defRPr sz="1300"/>
            </a:lvl4pPr>
            <a:lvl5pPr lvl="4" rtl="0">
              <a:buNone/>
              <a:defRPr sz="1300"/>
            </a:lvl5pPr>
            <a:lvl6pPr lvl="5" rtl="0">
              <a:buNone/>
              <a:defRPr sz="1300"/>
            </a:lvl6pPr>
            <a:lvl7pPr lvl="6" rtl="0">
              <a:buNone/>
              <a:defRPr sz="1300"/>
            </a:lvl7pPr>
            <a:lvl8pPr lvl="7" rtl="0">
              <a:buNone/>
              <a:defRPr sz="1300"/>
            </a:lvl8pPr>
            <a:lvl9pPr lvl="8" rtl="0">
              <a:buNone/>
              <a:defRPr sz="13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00" name="Google Shape;200;p38"/>
          <p:cNvSpPr txBox="1"/>
          <p:nvPr/>
        </p:nvSpPr>
        <p:spPr>
          <a:xfrm>
            <a:off x="311700" y="2783825"/>
            <a:ext cx="85206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Click to edit master title style</a:t>
            </a:r>
            <a:endParaRPr sz="3000"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1" name="Google Shape;201;p38"/>
          <p:cNvSpPr txBox="1"/>
          <p:nvPr/>
        </p:nvSpPr>
        <p:spPr>
          <a:xfrm>
            <a:off x="311700" y="3316100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Click to edit master subtitle style</a:t>
            </a: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02" name="Google Shape;202;p38" descr="FROM_full_logo_whit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1600" y="1277800"/>
            <a:ext cx="3080800" cy="126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 Section Title – Option #1">
  <p:cSld name="TITLE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9"/>
          <p:cNvSpPr txBox="1"/>
          <p:nvPr/>
        </p:nvSpPr>
        <p:spPr>
          <a:xfrm>
            <a:off x="2655300" y="1756925"/>
            <a:ext cx="61770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Click to edit master title style</a:t>
            </a:r>
            <a:endParaRPr sz="3000"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5" name="Google Shape;205;p39"/>
          <p:cNvSpPr txBox="1"/>
          <p:nvPr/>
        </p:nvSpPr>
        <p:spPr>
          <a:xfrm>
            <a:off x="2655300" y="2365400"/>
            <a:ext cx="5065800" cy="12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Click to edit master subtitle style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6" name="Google Shape;206;p39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>
                <a:solidFill>
                  <a:srgbClr val="FFFFFF"/>
                </a:solidFill>
              </a:rPr>
              <a:t>‹#›</a:t>
            </a:fld>
            <a:endParaRPr sz="1000">
              <a:solidFill>
                <a:srgbClr val="FFFFFF"/>
              </a:solidFill>
            </a:endParaRPr>
          </a:p>
        </p:txBody>
      </p:sp>
      <p:pic>
        <p:nvPicPr>
          <p:cNvPr id="207" name="Google Shape;207;p39" descr="logo_large_white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 Cover – Option #2">
  <p:cSld name="TITLE_ONLY_1_5_1_1_1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40"/>
          <p:cNvSpPr txBox="1">
            <a:spLocks noGrp="1"/>
          </p:cNvSpPr>
          <p:nvPr>
            <p:ph type="title"/>
          </p:nvPr>
        </p:nvSpPr>
        <p:spPr>
          <a:xfrm>
            <a:off x="235500" y="471050"/>
            <a:ext cx="4835400" cy="158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Font typeface="Lato"/>
              <a:buNone/>
              <a:defRPr sz="4800" b="1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40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211" name="Google Shape;211;p40" descr="logo_small_red.pn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500" y="4416075"/>
            <a:ext cx="2498476" cy="47575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40"/>
          <p:cNvSpPr txBox="1"/>
          <p:nvPr/>
        </p:nvSpPr>
        <p:spPr>
          <a:xfrm>
            <a:off x="235500" y="2189025"/>
            <a:ext cx="5694300" cy="15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Lato"/>
                <a:ea typeface="Lato"/>
                <a:cs typeface="Lato"/>
                <a:sym typeface="Lato"/>
              </a:rPr>
              <a:t>Click to edit master subtitle style</a:t>
            </a:r>
            <a:endParaRPr sz="24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 Section Title – Option #2">
  <p:cSld name="TITLE_ONLY_1_4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1604175" y="2914300"/>
            <a:ext cx="5895900" cy="129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048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048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048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048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048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1604175" y="2511650"/>
            <a:ext cx="5895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Lato"/>
              <a:buNone/>
              <a:defRPr sz="2200" b="1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32" name="Google Shape;32;p5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 Section Title – Option #2">
  <p:cSld name="TITLE_ONLY_1_4_1_1_1_1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41"/>
          <p:cNvSpPr txBox="1">
            <a:spLocks noGrp="1"/>
          </p:cNvSpPr>
          <p:nvPr>
            <p:ph type="body" idx="1"/>
          </p:nvPr>
        </p:nvSpPr>
        <p:spPr>
          <a:xfrm>
            <a:off x="1604175" y="2914300"/>
            <a:ext cx="5895900" cy="129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15" name="Google Shape;215;p41"/>
          <p:cNvSpPr txBox="1">
            <a:spLocks noGrp="1"/>
          </p:cNvSpPr>
          <p:nvPr>
            <p:ph type="title"/>
          </p:nvPr>
        </p:nvSpPr>
        <p:spPr>
          <a:xfrm>
            <a:off x="1604175" y="2511650"/>
            <a:ext cx="5895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Lato"/>
              <a:buNone/>
              <a:defRPr sz="2200" b="1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41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217" name="Google Shape;217;p41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 Full Text">
  <p:cSld name="TITLE_ONLY_1_3_1_1_1_1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42"/>
          <p:cNvSpPr txBox="1">
            <a:spLocks noGrp="1"/>
          </p:cNvSpPr>
          <p:nvPr>
            <p:ph type="body" idx="1"/>
          </p:nvPr>
        </p:nvSpPr>
        <p:spPr>
          <a:xfrm>
            <a:off x="159300" y="695275"/>
            <a:ext cx="8785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20" name="Google Shape;220;p42"/>
          <p:cNvSpPr txBox="1">
            <a:spLocks noGrp="1"/>
          </p:cNvSpPr>
          <p:nvPr>
            <p:ph type="title"/>
          </p:nvPr>
        </p:nvSpPr>
        <p:spPr>
          <a:xfrm>
            <a:off x="159300" y="292625"/>
            <a:ext cx="87855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Lato"/>
              <a:buNone/>
              <a:defRPr sz="2200"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42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222" name="Google Shape;222;p42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 Half Image – Right">
  <p:cSld name="TITLE_ONLY_1_2_3_1_1_1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43"/>
          <p:cNvSpPr txBox="1">
            <a:spLocks noGrp="1"/>
          </p:cNvSpPr>
          <p:nvPr>
            <p:ph type="body" idx="1"/>
          </p:nvPr>
        </p:nvSpPr>
        <p:spPr>
          <a:xfrm>
            <a:off x="159300" y="2460694"/>
            <a:ext cx="4089300" cy="16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25" name="Google Shape;225;p43"/>
          <p:cNvSpPr txBox="1">
            <a:spLocks noGrp="1"/>
          </p:cNvSpPr>
          <p:nvPr>
            <p:ph type="title"/>
          </p:nvPr>
        </p:nvSpPr>
        <p:spPr>
          <a:xfrm>
            <a:off x="159300" y="292625"/>
            <a:ext cx="4089300" cy="22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ato"/>
              <a:buNone/>
              <a:defRPr sz="2200"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43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227" name="Google Shape;227;p43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 Half Image – Left">
  <p:cSld name="TITLE_ONLY_1_2_2_1_1_1_1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44"/>
          <p:cNvSpPr txBox="1">
            <a:spLocks noGrp="1"/>
          </p:cNvSpPr>
          <p:nvPr>
            <p:ph type="body" idx="1"/>
          </p:nvPr>
        </p:nvSpPr>
        <p:spPr>
          <a:xfrm>
            <a:off x="4696650" y="2460694"/>
            <a:ext cx="4089300" cy="19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30" name="Google Shape;230;p44"/>
          <p:cNvSpPr txBox="1">
            <a:spLocks noGrp="1"/>
          </p:cNvSpPr>
          <p:nvPr>
            <p:ph type="title"/>
          </p:nvPr>
        </p:nvSpPr>
        <p:spPr>
          <a:xfrm>
            <a:off x="4696650" y="292625"/>
            <a:ext cx="4089300" cy="22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ato"/>
              <a:buNone/>
              <a:defRPr sz="2200"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44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232" name="Google Shape;232;p44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 Full Image">
  <p:cSld name="TITLE_ONLY_1_2_1_1_1_1_1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5"/>
          <p:cNvSpPr txBox="1">
            <a:spLocks noGrp="1"/>
          </p:cNvSpPr>
          <p:nvPr>
            <p:ph type="body" idx="1"/>
          </p:nvPr>
        </p:nvSpPr>
        <p:spPr>
          <a:xfrm>
            <a:off x="1149900" y="2460694"/>
            <a:ext cx="4089300" cy="16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35" name="Google Shape;235;p45"/>
          <p:cNvSpPr txBox="1">
            <a:spLocks noGrp="1"/>
          </p:cNvSpPr>
          <p:nvPr>
            <p:ph type="title"/>
          </p:nvPr>
        </p:nvSpPr>
        <p:spPr>
          <a:xfrm>
            <a:off x="1149900" y="292625"/>
            <a:ext cx="4089300" cy="22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ato"/>
              <a:buNone/>
              <a:defRPr sz="2200"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45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237" name="Google Shape;237;p45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 Case Study">
  <p:cSld name="TITLE_ONLY_1_1_1_1_1_1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6"/>
          <p:cNvSpPr txBox="1"/>
          <p:nvPr/>
        </p:nvSpPr>
        <p:spPr>
          <a:xfrm>
            <a:off x="159300" y="321900"/>
            <a:ext cx="8785500" cy="3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Lato"/>
                <a:ea typeface="Lato"/>
                <a:cs typeface="Lato"/>
                <a:sym typeface="Lato"/>
              </a:rPr>
              <a:t>Click to edit master subtitle style</a:t>
            </a:r>
            <a:endParaRPr sz="10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0" name="Google Shape;240;p46"/>
          <p:cNvSpPr txBox="1"/>
          <p:nvPr/>
        </p:nvSpPr>
        <p:spPr>
          <a:xfrm>
            <a:off x="159300" y="482100"/>
            <a:ext cx="8785500" cy="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latin typeface="Lato"/>
                <a:ea typeface="Lato"/>
                <a:cs typeface="Lato"/>
                <a:sym typeface="Lato"/>
              </a:rPr>
              <a:t>Click to edit master title style</a:t>
            </a:r>
            <a:endParaRPr sz="2200" b="1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1" name="Google Shape;241;p46"/>
          <p:cNvSpPr txBox="1"/>
          <p:nvPr/>
        </p:nvSpPr>
        <p:spPr>
          <a:xfrm>
            <a:off x="5210900" y="634500"/>
            <a:ext cx="3525000" cy="4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3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900">
                <a:latin typeface="Lato"/>
                <a:ea typeface="Lato"/>
                <a:cs typeface="Lato"/>
                <a:sym typeface="Lato"/>
              </a:rPr>
              <a:t>Click to edit master subtitle style</a:t>
            </a:r>
            <a:endParaRPr sz="9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2" name="Google Shape;242;p46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243" name="Google Shape;243;p46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Blue 1">
  <p:cSld name="TITLE_4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7"/>
          <p:cNvSpPr txBox="1">
            <a:spLocks noGrp="1"/>
          </p:cNvSpPr>
          <p:nvPr>
            <p:ph type="ctrTitle"/>
          </p:nvPr>
        </p:nvSpPr>
        <p:spPr>
          <a:xfrm>
            <a:off x="311700" y="2269650"/>
            <a:ext cx="8520600" cy="6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 b="1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46" name="Google Shape;246;p47"/>
          <p:cNvSpPr txBox="1">
            <a:spLocks noGrp="1"/>
          </p:cNvSpPr>
          <p:nvPr>
            <p:ph type="subTitle" idx="1"/>
          </p:nvPr>
        </p:nvSpPr>
        <p:spPr>
          <a:xfrm>
            <a:off x="311700" y="290427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pic>
        <p:nvPicPr>
          <p:cNvPr id="247" name="Google Shape;247;p47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4100" y="1129575"/>
            <a:ext cx="2635801" cy="87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mple">
  <p:cSld name="CUSTOM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8"/>
          <p:cNvSpPr txBox="1">
            <a:spLocks noGrp="1"/>
          </p:cNvSpPr>
          <p:nvPr>
            <p:ph type="title"/>
          </p:nvPr>
        </p:nvSpPr>
        <p:spPr>
          <a:xfrm>
            <a:off x="304800" y="25067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Proxima Nova Extrabold"/>
              <a:buNone/>
              <a:defRPr sz="2200"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Font typeface="Montserrat ExtraBold"/>
              <a:buNone/>
              <a:defRPr sz="2100"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100"/>
              <a:buFont typeface="Montserrat ExtraBold"/>
              <a:buNone/>
              <a:defRPr sz="2100"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100"/>
              <a:buFont typeface="Montserrat ExtraBold"/>
              <a:buNone/>
              <a:defRPr sz="2100"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100"/>
              <a:buFont typeface="Montserrat ExtraBold"/>
              <a:buNone/>
              <a:defRPr sz="2100"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100"/>
              <a:buFont typeface="Montserrat ExtraBold"/>
              <a:buNone/>
              <a:defRPr sz="2100"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100"/>
              <a:buFont typeface="Montserrat ExtraBold"/>
              <a:buNone/>
              <a:defRPr sz="2100"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100"/>
              <a:buFont typeface="Montserrat ExtraBold"/>
              <a:buNone/>
              <a:defRPr sz="2100"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100"/>
              <a:buFont typeface="Montserrat ExtraBold"/>
              <a:buNone/>
              <a:defRPr sz="2100"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250" name="Google Shape;250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 1 1 1 1 1 2">
  <p:cSld name="CUSTOM_1_1_1_1_1_1_2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9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253" name="Google Shape;253;p49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 Section Title – Option #2 2 1 1 1 1">
  <p:cSld name="TITLE_ONLY_1_4_1_1_1_1_2_1_1_1_1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50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256" name="Google Shape;256;p50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 Full Text">
  <p:cSld name="TITLE_ONLY_1_3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body" idx="1"/>
          </p:nvPr>
        </p:nvSpPr>
        <p:spPr>
          <a:xfrm>
            <a:off x="159300" y="847675"/>
            <a:ext cx="8785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Light"/>
              <a:buChar char="●"/>
              <a:defRPr sz="12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Light"/>
              <a:buChar char="○"/>
              <a:defRPr sz="12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Light"/>
              <a:buChar char="■"/>
              <a:defRPr sz="12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Light"/>
              <a:buChar char="●"/>
              <a:defRPr sz="12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Light"/>
              <a:buChar char="○"/>
              <a:defRPr sz="12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Light"/>
              <a:buChar char="■"/>
              <a:defRPr sz="12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Light"/>
              <a:buChar char="●"/>
              <a:defRPr sz="12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Light"/>
              <a:buChar char="○"/>
              <a:defRPr sz="12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Light"/>
              <a:buChar char="■"/>
              <a:defRPr sz="12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159300" y="292625"/>
            <a:ext cx="87855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Montserrat"/>
              <a:buNone/>
              <a:defRPr sz="22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6" name="Google Shape;36;p6"/>
          <p:cNvSpPr txBox="1"/>
          <p:nvPr/>
        </p:nvSpPr>
        <p:spPr>
          <a:xfrm>
            <a:off x="8487159" y="4749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37" name="Google Shape;37;p6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300" y="4826075"/>
            <a:ext cx="518575" cy="1712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"/>
          <p:cNvSpPr/>
          <p:nvPr/>
        </p:nvSpPr>
        <p:spPr>
          <a:xfrm>
            <a:off x="25" y="-47950"/>
            <a:ext cx="9144000" cy="239700"/>
          </a:xfrm>
          <a:prstGeom prst="rect">
            <a:avLst/>
          </a:prstGeom>
          <a:solidFill>
            <a:srgbClr val="3172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 Section Title – Option #2 2 2">
  <p:cSld name="TITLE_ONLY_1_4_1_1_1_1_2_2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51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259" name="Google Shape;259;p51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mple 1">
  <p:cSld name="CUSTOM_1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5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62" name="Google Shape;262;p52"/>
          <p:cNvSpPr/>
          <p:nvPr/>
        </p:nvSpPr>
        <p:spPr>
          <a:xfrm>
            <a:off x="3175" y="0"/>
            <a:ext cx="9144000" cy="51885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EFEF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4052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 Half Image – Right">
  <p:cSld name="TITLE_ONLY_1_2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159300" y="2460694"/>
            <a:ext cx="4089300" cy="16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159300" y="292625"/>
            <a:ext cx="4089300" cy="22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ato"/>
              <a:buNone/>
              <a:defRPr sz="2200"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43" name="Google Shape;43;p7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 Half Image – Left">
  <p:cSld name="TITLE_ONLY_1_2_2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 txBox="1">
            <a:spLocks noGrp="1"/>
          </p:cNvSpPr>
          <p:nvPr>
            <p:ph type="body" idx="1"/>
          </p:nvPr>
        </p:nvSpPr>
        <p:spPr>
          <a:xfrm>
            <a:off x="4696650" y="2460694"/>
            <a:ext cx="4089300" cy="19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4696650" y="292625"/>
            <a:ext cx="4089300" cy="22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ato"/>
              <a:buNone/>
              <a:defRPr sz="2200"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48" name="Google Shape;48;p8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 Full Image">
  <p:cSld name="TITLE_ONLY_1_2_1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body" idx="1"/>
          </p:nvPr>
        </p:nvSpPr>
        <p:spPr>
          <a:xfrm>
            <a:off x="1149900" y="2460694"/>
            <a:ext cx="4089300" cy="16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1149900" y="292625"/>
            <a:ext cx="4089300" cy="22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ato"/>
              <a:buNone/>
              <a:defRPr sz="2200"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53" name="Google Shape;53;p9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 Case Study">
  <p:cSld name="TITLE_ONLY_1_1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56" name="Google Shape;56;p10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0"/>
          <p:cNvSpPr txBox="1">
            <a:spLocks noGrp="1"/>
          </p:cNvSpPr>
          <p:nvPr>
            <p:ph type="title"/>
          </p:nvPr>
        </p:nvSpPr>
        <p:spPr>
          <a:xfrm>
            <a:off x="159300" y="489354"/>
            <a:ext cx="73299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2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subTitle" idx="1"/>
          </p:nvPr>
        </p:nvSpPr>
        <p:spPr>
          <a:xfrm>
            <a:off x="159300" y="321041"/>
            <a:ext cx="7329900" cy="3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body" idx="2"/>
          </p:nvPr>
        </p:nvSpPr>
        <p:spPr>
          <a:xfrm>
            <a:off x="5210900" y="634500"/>
            <a:ext cx="3525000" cy="40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857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Char char="●"/>
              <a:defRPr sz="900">
                <a:solidFill>
                  <a:srgbClr val="000000"/>
                </a:solidFill>
              </a:defRPr>
            </a:lvl1pPr>
            <a:lvl2pPr marL="914400" lvl="1" indent="-2857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Char char="○"/>
              <a:defRPr sz="900">
                <a:solidFill>
                  <a:srgbClr val="000000"/>
                </a:solidFill>
              </a:defRPr>
            </a:lvl2pPr>
            <a:lvl3pPr marL="1371600" lvl="2" indent="-2857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Char char="■"/>
              <a:defRPr sz="900">
                <a:solidFill>
                  <a:srgbClr val="000000"/>
                </a:solidFill>
              </a:defRPr>
            </a:lvl3pPr>
            <a:lvl4pPr marL="1828800" lvl="3" indent="-2857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Char char="●"/>
              <a:defRPr sz="900">
                <a:solidFill>
                  <a:srgbClr val="000000"/>
                </a:solidFill>
              </a:defRPr>
            </a:lvl4pPr>
            <a:lvl5pPr marL="2286000" lvl="4" indent="-2857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Char char="○"/>
              <a:defRPr sz="900">
                <a:solidFill>
                  <a:srgbClr val="000000"/>
                </a:solidFill>
              </a:defRPr>
            </a:lvl5pPr>
            <a:lvl6pPr marL="2743200" lvl="5" indent="-2857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Char char="■"/>
              <a:defRPr sz="900">
                <a:solidFill>
                  <a:srgbClr val="000000"/>
                </a:solidFill>
              </a:defRPr>
            </a:lvl6pPr>
            <a:lvl7pPr marL="3200400" lvl="6" indent="-2857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Char char="●"/>
              <a:defRPr sz="900">
                <a:solidFill>
                  <a:srgbClr val="000000"/>
                </a:solidFill>
              </a:defRPr>
            </a:lvl7pPr>
            <a:lvl8pPr marL="3657600" lvl="7" indent="-2857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Char char="○"/>
              <a:defRPr sz="900">
                <a:solidFill>
                  <a:srgbClr val="000000"/>
                </a:solidFill>
              </a:defRPr>
            </a:lvl8pPr>
            <a:lvl9pPr marL="4114800" lvl="8" indent="-2857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Char char="■"/>
              <a:defRPr sz="9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700" r:id="rId52"/>
  </p:sldLayoutIdLst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47.xml"/><Relationship Id="rId4" Type="http://schemas.openxmlformats.org/officeDocument/2006/relationships/hyperlink" Target="https://ysu.edu/office-student-experience/pete-complete-book-program-information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6.jf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8.png"/><Relationship Id="rId21" Type="http://schemas.openxmlformats.org/officeDocument/2006/relationships/image" Target="../media/image63.png"/><Relationship Id="rId42" Type="http://schemas.openxmlformats.org/officeDocument/2006/relationships/image" Target="../media/image84.png"/><Relationship Id="rId47" Type="http://schemas.openxmlformats.org/officeDocument/2006/relationships/image" Target="../media/image89.png"/><Relationship Id="rId63" Type="http://schemas.openxmlformats.org/officeDocument/2006/relationships/image" Target="../media/image105.png"/><Relationship Id="rId68" Type="http://schemas.openxmlformats.org/officeDocument/2006/relationships/image" Target="../media/image110.png"/><Relationship Id="rId16" Type="http://schemas.openxmlformats.org/officeDocument/2006/relationships/image" Target="../media/image58.png"/><Relationship Id="rId11" Type="http://schemas.openxmlformats.org/officeDocument/2006/relationships/image" Target="../media/image53.png"/><Relationship Id="rId24" Type="http://schemas.openxmlformats.org/officeDocument/2006/relationships/image" Target="../media/image66.png"/><Relationship Id="rId32" Type="http://schemas.openxmlformats.org/officeDocument/2006/relationships/image" Target="../media/image74.png"/><Relationship Id="rId37" Type="http://schemas.openxmlformats.org/officeDocument/2006/relationships/image" Target="../media/image79.png"/><Relationship Id="rId40" Type="http://schemas.openxmlformats.org/officeDocument/2006/relationships/image" Target="../media/image82.png"/><Relationship Id="rId45" Type="http://schemas.openxmlformats.org/officeDocument/2006/relationships/image" Target="../media/image87.png"/><Relationship Id="rId53" Type="http://schemas.openxmlformats.org/officeDocument/2006/relationships/image" Target="../media/image95.png"/><Relationship Id="rId58" Type="http://schemas.openxmlformats.org/officeDocument/2006/relationships/image" Target="../media/image100.png"/><Relationship Id="rId66" Type="http://schemas.openxmlformats.org/officeDocument/2006/relationships/image" Target="../media/image108.png"/><Relationship Id="rId74" Type="http://schemas.openxmlformats.org/officeDocument/2006/relationships/image" Target="../media/image116.png"/><Relationship Id="rId79" Type="http://schemas.openxmlformats.org/officeDocument/2006/relationships/image" Target="../media/image121.png"/><Relationship Id="rId5" Type="http://schemas.openxmlformats.org/officeDocument/2006/relationships/image" Target="../media/image47.png"/><Relationship Id="rId61" Type="http://schemas.openxmlformats.org/officeDocument/2006/relationships/image" Target="../media/image103.png"/><Relationship Id="rId19" Type="http://schemas.openxmlformats.org/officeDocument/2006/relationships/image" Target="../media/image61.png"/><Relationship Id="rId14" Type="http://schemas.openxmlformats.org/officeDocument/2006/relationships/image" Target="../media/image56.png"/><Relationship Id="rId22" Type="http://schemas.openxmlformats.org/officeDocument/2006/relationships/image" Target="../media/image64.png"/><Relationship Id="rId27" Type="http://schemas.openxmlformats.org/officeDocument/2006/relationships/image" Target="../media/image69.png"/><Relationship Id="rId30" Type="http://schemas.openxmlformats.org/officeDocument/2006/relationships/image" Target="../media/image72.png"/><Relationship Id="rId35" Type="http://schemas.openxmlformats.org/officeDocument/2006/relationships/image" Target="../media/image77.png"/><Relationship Id="rId43" Type="http://schemas.openxmlformats.org/officeDocument/2006/relationships/image" Target="../media/image85.jpg"/><Relationship Id="rId48" Type="http://schemas.openxmlformats.org/officeDocument/2006/relationships/image" Target="../media/image90.png"/><Relationship Id="rId56" Type="http://schemas.openxmlformats.org/officeDocument/2006/relationships/image" Target="../media/image98.png"/><Relationship Id="rId64" Type="http://schemas.openxmlformats.org/officeDocument/2006/relationships/image" Target="../media/image106.png"/><Relationship Id="rId69" Type="http://schemas.openxmlformats.org/officeDocument/2006/relationships/image" Target="../media/image111.png"/><Relationship Id="rId77" Type="http://schemas.openxmlformats.org/officeDocument/2006/relationships/image" Target="../media/image119.png"/><Relationship Id="rId8" Type="http://schemas.openxmlformats.org/officeDocument/2006/relationships/image" Target="../media/image50.png"/><Relationship Id="rId51" Type="http://schemas.openxmlformats.org/officeDocument/2006/relationships/image" Target="../media/image93.png"/><Relationship Id="rId72" Type="http://schemas.openxmlformats.org/officeDocument/2006/relationships/image" Target="../media/image114.png"/><Relationship Id="rId80" Type="http://schemas.openxmlformats.org/officeDocument/2006/relationships/image" Target="../media/image122.png"/><Relationship Id="rId3" Type="http://schemas.openxmlformats.org/officeDocument/2006/relationships/image" Target="../media/image45.png"/><Relationship Id="rId12" Type="http://schemas.openxmlformats.org/officeDocument/2006/relationships/image" Target="../media/image54.png"/><Relationship Id="rId17" Type="http://schemas.openxmlformats.org/officeDocument/2006/relationships/image" Target="../media/image59.jpg"/><Relationship Id="rId25" Type="http://schemas.openxmlformats.org/officeDocument/2006/relationships/image" Target="../media/image67.png"/><Relationship Id="rId33" Type="http://schemas.openxmlformats.org/officeDocument/2006/relationships/image" Target="../media/image75.png"/><Relationship Id="rId38" Type="http://schemas.openxmlformats.org/officeDocument/2006/relationships/image" Target="../media/image80.png"/><Relationship Id="rId46" Type="http://schemas.openxmlformats.org/officeDocument/2006/relationships/image" Target="../media/image88.png"/><Relationship Id="rId59" Type="http://schemas.openxmlformats.org/officeDocument/2006/relationships/image" Target="../media/image101.png"/><Relationship Id="rId67" Type="http://schemas.openxmlformats.org/officeDocument/2006/relationships/image" Target="../media/image109.png"/><Relationship Id="rId20" Type="http://schemas.openxmlformats.org/officeDocument/2006/relationships/image" Target="../media/image62.png"/><Relationship Id="rId41" Type="http://schemas.openxmlformats.org/officeDocument/2006/relationships/image" Target="../media/image83.png"/><Relationship Id="rId54" Type="http://schemas.openxmlformats.org/officeDocument/2006/relationships/image" Target="../media/image96.png"/><Relationship Id="rId62" Type="http://schemas.openxmlformats.org/officeDocument/2006/relationships/image" Target="../media/image104.png"/><Relationship Id="rId70" Type="http://schemas.openxmlformats.org/officeDocument/2006/relationships/image" Target="../media/image112.png"/><Relationship Id="rId75" Type="http://schemas.openxmlformats.org/officeDocument/2006/relationships/image" Target="../media/image117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8.jpg"/><Relationship Id="rId15" Type="http://schemas.openxmlformats.org/officeDocument/2006/relationships/image" Target="../media/image57.png"/><Relationship Id="rId23" Type="http://schemas.openxmlformats.org/officeDocument/2006/relationships/image" Target="../media/image65.png"/><Relationship Id="rId28" Type="http://schemas.openxmlformats.org/officeDocument/2006/relationships/image" Target="../media/image70.png"/><Relationship Id="rId36" Type="http://schemas.openxmlformats.org/officeDocument/2006/relationships/image" Target="../media/image78.png"/><Relationship Id="rId49" Type="http://schemas.openxmlformats.org/officeDocument/2006/relationships/image" Target="../media/image91.png"/><Relationship Id="rId57" Type="http://schemas.openxmlformats.org/officeDocument/2006/relationships/image" Target="../media/image99.png"/><Relationship Id="rId10" Type="http://schemas.openxmlformats.org/officeDocument/2006/relationships/image" Target="../media/image52.png"/><Relationship Id="rId31" Type="http://schemas.openxmlformats.org/officeDocument/2006/relationships/image" Target="../media/image73.png"/><Relationship Id="rId44" Type="http://schemas.openxmlformats.org/officeDocument/2006/relationships/image" Target="../media/image86.png"/><Relationship Id="rId52" Type="http://schemas.openxmlformats.org/officeDocument/2006/relationships/image" Target="../media/image94.png"/><Relationship Id="rId60" Type="http://schemas.openxmlformats.org/officeDocument/2006/relationships/image" Target="../media/image102.png"/><Relationship Id="rId65" Type="http://schemas.openxmlformats.org/officeDocument/2006/relationships/image" Target="../media/image107.png"/><Relationship Id="rId73" Type="http://schemas.openxmlformats.org/officeDocument/2006/relationships/image" Target="../media/image115.png"/><Relationship Id="rId78" Type="http://schemas.openxmlformats.org/officeDocument/2006/relationships/image" Target="../media/image120.jfif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3" Type="http://schemas.openxmlformats.org/officeDocument/2006/relationships/image" Target="../media/image55.jpg"/><Relationship Id="rId18" Type="http://schemas.openxmlformats.org/officeDocument/2006/relationships/image" Target="../media/image60.png"/><Relationship Id="rId39" Type="http://schemas.openxmlformats.org/officeDocument/2006/relationships/image" Target="../media/image81.png"/><Relationship Id="rId34" Type="http://schemas.openxmlformats.org/officeDocument/2006/relationships/image" Target="../media/image76.png"/><Relationship Id="rId50" Type="http://schemas.openxmlformats.org/officeDocument/2006/relationships/image" Target="../media/image92.png"/><Relationship Id="rId55" Type="http://schemas.openxmlformats.org/officeDocument/2006/relationships/image" Target="../media/image97.png"/><Relationship Id="rId76" Type="http://schemas.openxmlformats.org/officeDocument/2006/relationships/image" Target="../media/image118.jpg"/><Relationship Id="rId7" Type="http://schemas.openxmlformats.org/officeDocument/2006/relationships/image" Target="../media/image49.png"/><Relationship Id="rId71" Type="http://schemas.openxmlformats.org/officeDocument/2006/relationships/image" Target="../media/image113.png"/><Relationship Id="rId2" Type="http://schemas.openxmlformats.org/officeDocument/2006/relationships/notesSlide" Target="../notesSlides/notesSlide8.xml"/><Relationship Id="rId29" Type="http://schemas.openxmlformats.org/officeDocument/2006/relationships/image" Target="../media/image71.jf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tatue in front of a building&#10;&#10;Description automatically generated with medium confidence">
            <a:extLst>
              <a:ext uri="{FF2B5EF4-FFF2-40B4-BE49-F238E27FC236}">
                <a16:creationId xmlns:a16="http://schemas.microsoft.com/office/drawing/2014/main" id="{4DAE628C-9C8B-76C2-7E39-1F0CBF67F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95944"/>
          </a:xfrm>
          <a:prstGeom prst="rect">
            <a:avLst/>
          </a:prstGeom>
        </p:spPr>
      </p:pic>
      <p:pic>
        <p:nvPicPr>
          <p:cNvPr id="270" name="Google Shape;270;p53"/>
          <p:cNvPicPr preferRelativeResize="0"/>
          <p:nvPr/>
        </p:nvPicPr>
        <p:blipFill>
          <a:blip r:embed="rId4">
            <a:alphaModFix amt="62000"/>
          </a:blip>
          <a:stretch>
            <a:fillRect/>
          </a:stretch>
        </p:blipFill>
        <p:spPr>
          <a:xfrm rot="10800000">
            <a:off x="27750" y="3584098"/>
            <a:ext cx="9144000" cy="1611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53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8705" y="4581455"/>
            <a:ext cx="1394493" cy="3436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roup 12"/>
          <p:cNvGrpSpPr/>
          <p:nvPr/>
        </p:nvGrpSpPr>
        <p:grpSpPr>
          <a:xfrm>
            <a:off x="0" y="57807"/>
            <a:ext cx="8436421" cy="1259465"/>
            <a:chOff x="34568" y="-157032"/>
            <a:chExt cx="8520600" cy="1299455"/>
          </a:xfrm>
        </p:grpSpPr>
        <p:sp>
          <p:nvSpPr>
            <p:cNvPr id="14" name="Google Shape;290;p54"/>
            <p:cNvSpPr txBox="1"/>
            <p:nvPr/>
          </p:nvSpPr>
          <p:spPr>
            <a:xfrm>
              <a:off x="34568" y="-157032"/>
              <a:ext cx="8520600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lvl="0">
                <a:buSzPts val="1100"/>
              </a:pPr>
              <a:r>
                <a:rPr lang="en-GB" sz="3200" dirty="0">
                  <a:solidFill>
                    <a:schemeClr val="bg1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rPr>
                <a:t>FIRST DAY® COMPLETE 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95457" y="557648"/>
              <a:ext cx="79988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An innovative course material model supporting student outcomes</a:t>
              </a:r>
            </a:p>
            <a:p>
              <a:r>
                <a:rPr lang="en-US" sz="1600" b="1" dirty="0">
                  <a:solidFill>
                    <a:schemeClr val="bg1"/>
                  </a:solidFill>
                </a:rPr>
                <a:t>through equitable access, convenience, and affordability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12613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726F43-08AF-76FA-4DD5-E537B80D0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85" y="718621"/>
            <a:ext cx="8522947" cy="4730906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4F840B-5D6A-CF85-1881-23941A2CD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298" y="206297"/>
            <a:ext cx="3974523" cy="4730906"/>
          </a:xfrm>
          <a:prstGeom prst="rect">
            <a:avLst/>
          </a:prstGeom>
        </p:spPr>
      </p:pic>
      <p:pic>
        <p:nvPicPr>
          <p:cNvPr id="8" name="Picture 7" descr="A red and black advertisement">
            <a:extLst>
              <a:ext uri="{FF2B5EF4-FFF2-40B4-BE49-F238E27FC236}">
                <a16:creationId xmlns:a16="http://schemas.microsoft.com/office/drawing/2014/main" id="{F0081A15-F817-6FD5-5455-8A9B61C4E6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167"/>
          <a:stretch/>
        </p:blipFill>
        <p:spPr>
          <a:xfrm>
            <a:off x="597476" y="343939"/>
            <a:ext cx="3974523" cy="4455622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1072C8-14B7-2CAC-F82E-95EEDC58E83B}"/>
              </a:ext>
            </a:extLst>
          </p:cNvPr>
          <p:cNvSpPr txBox="1"/>
          <p:nvPr/>
        </p:nvSpPr>
        <p:spPr>
          <a:xfrm>
            <a:off x="5076119" y="1232922"/>
            <a:ext cx="366591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Booklist due dates will not change with the new program.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It’s more important than ever to designate required and recommended correctly and confirm the correct materials have been submitted for your course.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Faculty are able to designate whether they want a material in print or digital.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988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28123DC-78B5-B300-4331-ACA30BEEF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6840" y="156953"/>
            <a:ext cx="6873240" cy="47030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8B6B3D-C47A-60D0-BE8D-48D5FB2CB3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68" y="1033693"/>
            <a:ext cx="3004820" cy="13716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6FA6F2A-FEE7-A383-069C-3655779DBA31}"/>
              </a:ext>
            </a:extLst>
          </p:cNvPr>
          <p:cNvSpPr txBox="1"/>
          <p:nvPr/>
        </p:nvSpPr>
        <p:spPr>
          <a:xfrm>
            <a:off x="550416" y="2769833"/>
            <a:ext cx="2618912" cy="67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 Light" panose="020B03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Schedule of Upcoming Open Forums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4525D34-0E05-9070-25B3-47B8DE46CCFB}"/>
              </a:ext>
            </a:extLst>
          </p:cNvPr>
          <p:cNvSpPr txBox="1"/>
          <p:nvPr/>
        </p:nvSpPr>
        <p:spPr>
          <a:xfrm>
            <a:off x="641277" y="3621544"/>
            <a:ext cx="2618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Pete Complete Book Program Information | YSU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3447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4FCDC26F-4960-1442-98E4-FD59A3B452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51236"/>
          </a:xfrm>
          <a:prstGeom prst="rect">
            <a:avLst/>
          </a:prstGeom>
        </p:spPr>
      </p:pic>
      <p:sp>
        <p:nvSpPr>
          <p:cNvPr id="27" name="Google Shape;314;p55">
            <a:extLst>
              <a:ext uri="{FF2B5EF4-FFF2-40B4-BE49-F238E27FC236}">
                <a16:creationId xmlns:a16="http://schemas.microsoft.com/office/drawing/2014/main" id="{54186DAB-14B0-B94B-84FE-0E7A4EEFA060}"/>
              </a:ext>
            </a:extLst>
          </p:cNvPr>
          <p:cNvSpPr/>
          <p:nvPr/>
        </p:nvSpPr>
        <p:spPr>
          <a:xfrm>
            <a:off x="-3526" y="2949"/>
            <a:ext cx="9144000" cy="5143500"/>
          </a:xfrm>
          <a:prstGeom prst="rect">
            <a:avLst/>
          </a:prstGeom>
          <a:solidFill>
            <a:srgbClr val="000000">
              <a:alpha val="51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F19A25E-58EA-430A-AFF8-F4383D143A7B}"/>
              </a:ext>
            </a:extLst>
          </p:cNvPr>
          <p:cNvSpPr txBox="1">
            <a:spLocks/>
          </p:cNvSpPr>
          <p:nvPr/>
        </p:nvSpPr>
        <p:spPr>
          <a:xfrm>
            <a:off x="947057" y="930728"/>
            <a:ext cx="7235246" cy="364906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/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9549F4-9C2B-4D75-A3D9-A66CCF63A158}"/>
              </a:ext>
            </a:extLst>
          </p:cNvPr>
          <p:cNvSpPr/>
          <p:nvPr/>
        </p:nvSpPr>
        <p:spPr>
          <a:xfrm>
            <a:off x="-89518" y="2435781"/>
            <a:ext cx="9233518" cy="952255"/>
          </a:xfrm>
          <a:prstGeom prst="rect">
            <a:avLst/>
          </a:prstGeo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3032AC7-D331-4344-ACAD-238516CB705B}"/>
              </a:ext>
            </a:extLst>
          </p:cNvPr>
          <p:cNvGrpSpPr/>
          <p:nvPr/>
        </p:nvGrpSpPr>
        <p:grpSpPr>
          <a:xfrm>
            <a:off x="1872730" y="1736058"/>
            <a:ext cx="2406576" cy="2365540"/>
            <a:chOff x="74239" y="1416328"/>
            <a:chExt cx="1449893" cy="1449893"/>
          </a:xfrm>
          <a:solidFill>
            <a:srgbClr val="2383CB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4BE47AB-207B-48D2-9D7D-6D52438AAD5E}"/>
                </a:ext>
              </a:extLst>
            </p:cNvPr>
            <p:cNvSpPr/>
            <p:nvPr/>
          </p:nvSpPr>
          <p:spPr>
            <a:xfrm>
              <a:off x="74239" y="1416328"/>
              <a:ext cx="1449893" cy="144989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AB46AFC-F9EB-4D9F-A385-CC524A5B5A1A}"/>
                </a:ext>
              </a:extLst>
            </p:cNvPr>
            <p:cNvSpPr/>
            <p:nvPr/>
          </p:nvSpPr>
          <p:spPr>
            <a:xfrm>
              <a:off x="148635" y="1489368"/>
              <a:ext cx="1298836" cy="1298834"/>
            </a:xfrm>
            <a:prstGeom prst="ellipse">
              <a:avLst/>
            </a:prstGeom>
            <a:grpFill/>
            <a:ln w="127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E4FADF2-7AFA-4325-A371-864D1018FE7E}"/>
              </a:ext>
            </a:extLst>
          </p:cNvPr>
          <p:cNvSpPr txBox="1"/>
          <p:nvPr/>
        </p:nvSpPr>
        <p:spPr>
          <a:xfrm>
            <a:off x="2009673" y="2529488"/>
            <a:ext cx="2165024" cy="80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25" b="1" dirty="0">
                <a:solidFill>
                  <a:schemeClr val="bg1"/>
                </a:solidFill>
              </a:rPr>
              <a:t>First Day Complete</a:t>
            </a:r>
            <a:br>
              <a:rPr lang="en-US" sz="1125" b="1" dirty="0">
                <a:solidFill>
                  <a:schemeClr val="bg1"/>
                </a:solidFill>
              </a:rPr>
            </a:br>
            <a:r>
              <a:rPr lang="en-US" sz="1125" b="1" dirty="0">
                <a:solidFill>
                  <a:schemeClr val="bg1"/>
                </a:solidFill>
              </a:rPr>
              <a:t>Pricing per credit hour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$23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717994E-53E3-41C3-B628-DAC37D9B17C7}"/>
              </a:ext>
            </a:extLst>
          </p:cNvPr>
          <p:cNvGrpSpPr/>
          <p:nvPr/>
        </p:nvGrpSpPr>
        <p:grpSpPr>
          <a:xfrm>
            <a:off x="4754252" y="1729138"/>
            <a:ext cx="2406576" cy="2365540"/>
            <a:chOff x="74239" y="1416328"/>
            <a:chExt cx="1449893" cy="1449893"/>
          </a:xfrm>
          <a:solidFill>
            <a:srgbClr val="2383CB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5462AA7-7670-46AA-A9D6-63363498028C}"/>
                </a:ext>
              </a:extLst>
            </p:cNvPr>
            <p:cNvSpPr/>
            <p:nvPr/>
          </p:nvSpPr>
          <p:spPr>
            <a:xfrm>
              <a:off x="74239" y="1416328"/>
              <a:ext cx="1449893" cy="144989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20E3BEC-F4CE-4597-95C6-EEAC4DD168E4}"/>
                </a:ext>
              </a:extLst>
            </p:cNvPr>
            <p:cNvSpPr/>
            <p:nvPr/>
          </p:nvSpPr>
          <p:spPr>
            <a:xfrm>
              <a:off x="148635" y="1489368"/>
              <a:ext cx="1298836" cy="1298834"/>
            </a:xfrm>
            <a:prstGeom prst="ellipse">
              <a:avLst/>
            </a:prstGeom>
            <a:grpFill/>
            <a:ln w="127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33529FE-52B4-4623-82D5-75C3209D75AF}"/>
              </a:ext>
            </a:extLst>
          </p:cNvPr>
          <p:cNvSpPr txBox="1"/>
          <p:nvPr/>
        </p:nvSpPr>
        <p:spPr>
          <a:xfrm>
            <a:off x="4923005" y="2410158"/>
            <a:ext cx="2065310" cy="1350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25" b="1" dirty="0">
                <a:solidFill>
                  <a:schemeClr val="bg1"/>
                </a:solidFill>
              </a:rPr>
              <a:t>Full Time Student would now only spend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$345</a:t>
            </a:r>
          </a:p>
          <a:p>
            <a:pPr lvl="0" algn="ctr"/>
            <a:r>
              <a:rPr lang="en-US" sz="1125" dirty="0">
                <a:solidFill>
                  <a:srgbClr val="FFFFFF"/>
                </a:solidFill>
              </a:rPr>
              <a:t>(Based on 15 credit hours)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9" name="Google Shape;347;p57">
            <a:extLst>
              <a:ext uri="{FF2B5EF4-FFF2-40B4-BE49-F238E27FC236}">
                <a16:creationId xmlns:a16="http://schemas.microsoft.com/office/drawing/2014/main" id="{F9E5E208-53A8-074B-B195-738C39D6B220}"/>
              </a:ext>
            </a:extLst>
          </p:cNvPr>
          <p:cNvSpPr txBox="1"/>
          <p:nvPr/>
        </p:nvSpPr>
        <p:spPr>
          <a:xfrm>
            <a:off x="219807" y="274638"/>
            <a:ext cx="8721969" cy="95225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bg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IMPROVING EQUITABLE ACCESS, CONVENIENCE &amp; AFFORDABILITY AT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>
                <a:solidFill>
                  <a:schemeClr val="bg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Youngstown State University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289076-0627-1841-BCB0-F9CDA9AB7053}"/>
              </a:ext>
            </a:extLst>
          </p:cNvPr>
          <p:cNvSpPr txBox="1"/>
          <p:nvPr/>
        </p:nvSpPr>
        <p:spPr>
          <a:xfrm>
            <a:off x="11390243" y="594360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2E6AA0-FF77-5147-9437-75F312866779}"/>
              </a:ext>
            </a:extLst>
          </p:cNvPr>
          <p:cNvSpPr txBox="1"/>
          <p:nvPr/>
        </p:nvSpPr>
        <p:spPr>
          <a:xfrm>
            <a:off x="9870141" y="6078071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128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56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109" y="1723269"/>
            <a:ext cx="2762100" cy="1841400"/>
          </a:xfrm>
          <a:prstGeom prst="rect">
            <a:avLst/>
          </a:prstGeom>
        </p:spPr>
      </p:pic>
      <p:sp>
        <p:nvSpPr>
          <p:cNvPr id="330" name="Google Shape;330;p56"/>
          <p:cNvSpPr txBox="1"/>
          <p:nvPr/>
        </p:nvSpPr>
        <p:spPr>
          <a:xfrm>
            <a:off x="0" y="413377"/>
            <a:ext cx="9144000" cy="572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GB" sz="2800" dirty="0">
                <a:solidFill>
                  <a:srgbClr val="5F9A84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INTRODUCING FIRST DAY® COMPLETE</a:t>
            </a:r>
            <a:endParaRPr lang="en-GB" sz="2000" dirty="0">
              <a:solidFill>
                <a:srgbClr val="5F9A84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lvl="0" algn="ctr"/>
            <a:r>
              <a:rPr lang="en-US" sz="1600" dirty="0">
                <a:solidFill>
                  <a:srgbClr val="5F9A84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A proven solution that supports student success</a:t>
            </a:r>
          </a:p>
          <a:p>
            <a:pPr lvl="0" algn="ctr"/>
            <a:r>
              <a:rPr lang="en-US" dirty="0">
                <a:solidFill>
                  <a:srgbClr val="5F9A84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by ensuring students have access to all their course materials on or before the first day of class</a:t>
            </a:r>
          </a:p>
          <a:p>
            <a:pPr lvl="0" algn="ctr"/>
            <a:r>
              <a:rPr lang="en-GB" sz="2800" dirty="0">
                <a:solidFill>
                  <a:srgbClr val="106CC9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dirty="0">
              <a:solidFill>
                <a:srgbClr val="00853C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4C0986-5FBE-134A-B174-80071DB5EB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55"/>
          <a:stretch/>
        </p:blipFill>
        <p:spPr>
          <a:xfrm flipH="1">
            <a:off x="434919" y="1723268"/>
            <a:ext cx="2802506" cy="17605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3" b="4272"/>
          <a:stretch/>
        </p:blipFill>
        <p:spPr>
          <a:xfrm>
            <a:off x="6158893" y="1723269"/>
            <a:ext cx="2761488" cy="1687576"/>
          </a:xfrm>
          <a:prstGeom prst="rect">
            <a:avLst/>
          </a:prstGeom>
          <a:solidFill>
            <a:srgbClr val="2383CB"/>
          </a:solidFill>
        </p:spPr>
      </p:pic>
      <p:sp>
        <p:nvSpPr>
          <p:cNvPr id="14" name="Google Shape;329;p56"/>
          <p:cNvSpPr/>
          <p:nvPr/>
        </p:nvSpPr>
        <p:spPr>
          <a:xfrm>
            <a:off x="3317109" y="3367500"/>
            <a:ext cx="2757300" cy="1599000"/>
          </a:xfrm>
          <a:prstGeom prst="rect">
            <a:avLst/>
          </a:prstGeom>
          <a:solidFill>
            <a:srgbClr val="2383CB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2000" marR="7200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2100" b="1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MATERIALS ARE INCLUDED</a:t>
            </a:r>
            <a:r>
              <a:rPr lang="en-GB" sz="11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100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72000" marR="72000" lvl="0" indent="0" algn="ctr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in tuition or applied as </a:t>
            </a:r>
            <a:r>
              <a:rPr lang="en-GB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a charge </a:t>
            </a:r>
            <a:r>
              <a:rPr lang="en-GB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to the student account</a:t>
            </a:r>
            <a:endParaRPr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6" name="Google Shape;328;p56"/>
          <p:cNvSpPr/>
          <p:nvPr/>
        </p:nvSpPr>
        <p:spPr>
          <a:xfrm>
            <a:off x="398525" y="3367500"/>
            <a:ext cx="2838900" cy="1599000"/>
          </a:xfrm>
          <a:prstGeom prst="rect">
            <a:avLst/>
          </a:prstGeom>
          <a:solidFill>
            <a:srgbClr val="2383CB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STUDENTS</a:t>
            </a:r>
            <a:endParaRPr sz="2100" b="1" dirty="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AUTOMATICALLY </a:t>
            </a:r>
            <a:endParaRPr sz="2100" b="1" dirty="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receive all their books and access to electronic materials on or before the first day of class</a:t>
            </a:r>
            <a:endParaRPr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" name="Google Shape;331;p56"/>
          <p:cNvSpPr/>
          <p:nvPr/>
        </p:nvSpPr>
        <p:spPr>
          <a:xfrm>
            <a:off x="6154093" y="3367500"/>
            <a:ext cx="2762100" cy="1599000"/>
          </a:xfrm>
          <a:prstGeom prst="rect">
            <a:avLst/>
          </a:prstGeom>
          <a:solidFill>
            <a:srgbClr val="2383C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2100" b="1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SIGNIFICANT STRESS REDUCTION &amp; COST SAVINGS</a:t>
            </a:r>
            <a:r>
              <a:rPr lang="en-GB" sz="11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100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for students versus the traditional model</a:t>
            </a:r>
            <a:endParaRPr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2652289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DCAB431-F0DC-033F-9FE0-36B29D3FA454}"/>
              </a:ext>
            </a:extLst>
          </p:cNvPr>
          <p:cNvSpPr/>
          <p:nvPr/>
        </p:nvSpPr>
        <p:spPr>
          <a:xfrm>
            <a:off x="7163725" y="1224585"/>
            <a:ext cx="1980274" cy="3685838"/>
          </a:xfrm>
          <a:prstGeom prst="roundRect">
            <a:avLst/>
          </a:prstGeom>
          <a:solidFill>
            <a:srgbClr val="2383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D112B09-22D7-8E86-59AE-A74517C5A7C5}"/>
              </a:ext>
            </a:extLst>
          </p:cNvPr>
          <p:cNvSpPr/>
          <p:nvPr/>
        </p:nvSpPr>
        <p:spPr>
          <a:xfrm>
            <a:off x="1" y="0"/>
            <a:ext cx="9143999" cy="4994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5FC5A8-095D-1CCE-5723-1A20F7D587FC}"/>
              </a:ext>
            </a:extLst>
          </p:cNvPr>
          <p:cNvSpPr txBox="1"/>
          <p:nvPr/>
        </p:nvSpPr>
        <p:spPr>
          <a:xfrm>
            <a:off x="0" y="-21306"/>
            <a:ext cx="9144000" cy="907941"/>
          </a:xfrm>
          <a:prstGeom prst="rect">
            <a:avLst/>
          </a:prstGeom>
          <a:solidFill>
            <a:srgbClr val="2383CB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500" b="1" dirty="0">
                <a:solidFill>
                  <a:schemeClr val="bg1"/>
                </a:solidFill>
                <a:latin typeface="Proxima Nova Extrabold"/>
              </a:rPr>
              <a:t>SUPPORTS RETENTION &amp;     </a:t>
            </a:r>
            <a:br>
              <a:rPr lang="en-GB" sz="2500" b="1" dirty="0">
                <a:solidFill>
                  <a:schemeClr val="bg1"/>
                </a:solidFill>
                <a:latin typeface="Proxima Nova Extrabold"/>
              </a:rPr>
            </a:br>
            <a:r>
              <a:rPr lang="en-GB" sz="2500" b="1" dirty="0">
                <a:solidFill>
                  <a:schemeClr val="bg1"/>
                </a:solidFill>
                <a:latin typeface="Proxima Nova Extrabold"/>
              </a:rPr>
              <a:t>IMPROVES COURSE COMPLETION RATES</a:t>
            </a:r>
            <a:r>
              <a:rPr lang="en-US" sz="2800" b="1" dirty="0">
                <a:latin typeface="Proxima Nova Extrabold"/>
              </a:rPr>
              <a:t>​</a:t>
            </a:r>
            <a:endParaRPr lang="en-US" sz="28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A2CA7C6-F5F9-4670-1E43-A19E2CE0029D}"/>
              </a:ext>
            </a:extLst>
          </p:cNvPr>
          <p:cNvSpPr txBox="1"/>
          <p:nvPr/>
        </p:nvSpPr>
        <p:spPr>
          <a:xfrm>
            <a:off x="5133974" y="908049"/>
            <a:ext cx="23283" cy="698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B0C0A0-7F89-6199-66DD-A14B99F32BBA}"/>
              </a:ext>
            </a:extLst>
          </p:cNvPr>
          <p:cNvSpPr txBox="1"/>
          <p:nvPr/>
        </p:nvSpPr>
        <p:spPr>
          <a:xfrm>
            <a:off x="594517" y="4897279"/>
            <a:ext cx="511609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latin typeface="Proxima Nova" panose="020B0604020202020204" charset="0"/>
              </a:rPr>
              <a:t>* Inclusive/Equitable Access Research Study, University of New Hampshire, July 2022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67527C-1B1A-A1BB-585E-1F2EA8E927E1}"/>
              </a:ext>
            </a:extLst>
          </p:cNvPr>
          <p:cNvSpPr txBox="1"/>
          <p:nvPr/>
        </p:nvSpPr>
        <p:spPr>
          <a:xfrm>
            <a:off x="6035553" y="4897278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"/>
                <a:ea typeface="Proxima Nova"/>
              </a:rPr>
              <a:t>** First Day Complete Spring 2022 Student Survey</a:t>
            </a:r>
            <a:endParaRPr lang="en-US" sz="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4B7290-3E9D-2938-3811-D866AC4D6B0C}"/>
              </a:ext>
            </a:extLst>
          </p:cNvPr>
          <p:cNvSpPr/>
          <p:nvPr/>
        </p:nvSpPr>
        <p:spPr>
          <a:xfrm>
            <a:off x="59186" y="977898"/>
            <a:ext cx="7046837" cy="38007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E475BC51-EA67-8BB7-EB73-137E29DCCF6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2952200"/>
              </p:ext>
            </p:extLst>
          </p:nvPr>
        </p:nvGraphicFramePr>
        <p:xfrm>
          <a:off x="-81749" y="1002408"/>
          <a:ext cx="7328860" cy="3754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A73D68B-6CDA-9ADF-2029-ECA9BE1AA85A}"/>
              </a:ext>
            </a:extLst>
          </p:cNvPr>
          <p:cNvSpPr/>
          <p:nvPr/>
        </p:nvSpPr>
        <p:spPr>
          <a:xfrm>
            <a:off x="7154602" y="957591"/>
            <a:ext cx="1906010" cy="158435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5F0473A-7A84-BCE7-CB23-210E149F83D5}"/>
              </a:ext>
            </a:extLst>
          </p:cNvPr>
          <p:cNvSpPr/>
          <p:nvPr/>
        </p:nvSpPr>
        <p:spPr>
          <a:xfrm>
            <a:off x="7154602" y="2695388"/>
            <a:ext cx="1906010" cy="2193255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328;p56">
            <a:extLst>
              <a:ext uri="{FF2B5EF4-FFF2-40B4-BE49-F238E27FC236}">
                <a16:creationId xmlns:a16="http://schemas.microsoft.com/office/drawing/2014/main" id="{DDFAF257-D2A1-C9F0-5F9B-A23307E04208}"/>
              </a:ext>
            </a:extLst>
          </p:cNvPr>
          <p:cNvSpPr/>
          <p:nvPr/>
        </p:nvSpPr>
        <p:spPr>
          <a:xfrm>
            <a:off x="7038940" y="629302"/>
            <a:ext cx="2069155" cy="2135098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spcBef>
                <a:spcPts val="300"/>
              </a:spcBef>
            </a:pPr>
            <a:r>
              <a:rPr lang="en-GB" sz="1600" b="1" dirty="0">
                <a:solidFill>
                  <a:schemeClr val="bg1"/>
                </a:solidFill>
                <a:latin typeface="Oswald"/>
                <a:ea typeface="Oswald"/>
                <a:cs typeface="Oswald"/>
                <a:sym typeface="Oswald"/>
              </a:rPr>
              <a:t>74 PERCENT</a:t>
            </a:r>
            <a:endParaRPr lang="en-GB" sz="1600" b="1" dirty="0">
              <a:solidFill>
                <a:schemeClr val="bg1"/>
              </a:solidFill>
              <a:latin typeface="Oswald"/>
              <a:ea typeface="Oswald"/>
              <a:cs typeface="Oswald"/>
            </a:endParaRPr>
          </a:p>
          <a:p>
            <a:pPr algn="ctr"/>
            <a:r>
              <a:rPr lang="en-US" sz="1300" dirty="0">
                <a:solidFill>
                  <a:schemeClr val="bg1"/>
                </a:solidFill>
                <a:latin typeface="Proxima Nova"/>
                <a:ea typeface="Proxima Nova"/>
              </a:rPr>
              <a:t>of students said the availability of the program increased their likeliness of continuing their education at the school**</a:t>
            </a:r>
            <a:endParaRPr lang="en-US" sz="1300" baseline="30000" dirty="0">
              <a:solidFill>
                <a:schemeClr val="bg1"/>
              </a:solidFill>
              <a:latin typeface="Proxima Nova"/>
              <a:ea typeface="Proxima Nova"/>
              <a:cs typeface="Proxima Nov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0DEA7E-68AC-56AF-EF28-360CEA637A7D}"/>
              </a:ext>
            </a:extLst>
          </p:cNvPr>
          <p:cNvSpPr txBox="1"/>
          <p:nvPr/>
        </p:nvSpPr>
        <p:spPr>
          <a:xfrm>
            <a:off x="7247112" y="2764400"/>
            <a:ext cx="1766516" cy="22929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00" dirty="0">
                <a:solidFill>
                  <a:schemeClr val="bg1"/>
                </a:solidFill>
                <a:latin typeface="Proxima Nova"/>
              </a:rPr>
              <a:t>Research shows students who participate in First Day Complete are </a:t>
            </a:r>
            <a:r>
              <a:rPr lang="en-US" sz="1300" b="1" dirty="0">
                <a:solidFill>
                  <a:schemeClr val="bg1"/>
                </a:solidFill>
                <a:latin typeface="Proxima Nova"/>
              </a:rPr>
              <a:t>15.58% more likely to complete the course </a:t>
            </a:r>
            <a:r>
              <a:rPr lang="en-US" sz="1300" dirty="0">
                <a:solidFill>
                  <a:schemeClr val="bg1"/>
                </a:solidFill>
                <a:latin typeface="Proxima Nova"/>
              </a:rPr>
              <a:t>then students that are not in an equitable access program.*</a:t>
            </a:r>
          </a:p>
          <a:p>
            <a:endParaRPr lang="en-US" sz="1300" dirty="0">
              <a:latin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686189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Google Shape;473;p73"/>
          <p:cNvPicPr preferRelativeResize="0"/>
          <p:nvPr/>
        </p:nvPicPr>
        <p:blipFill rotWithShape="1">
          <a:blip r:embed="rId3">
            <a:alphaModFix/>
          </a:blip>
          <a:srcRect l="29958" t="-549" r="-99" b="365"/>
          <a:stretch/>
        </p:blipFill>
        <p:spPr>
          <a:xfrm>
            <a:off x="2721" y="1635"/>
            <a:ext cx="9941177" cy="5213242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73"/>
          <p:cNvSpPr/>
          <p:nvPr/>
        </p:nvSpPr>
        <p:spPr>
          <a:xfrm>
            <a:off x="2721" y="0"/>
            <a:ext cx="9933667" cy="5210175"/>
          </a:xfrm>
          <a:prstGeom prst="rect">
            <a:avLst/>
          </a:prstGeom>
          <a:solidFill>
            <a:srgbClr val="000000">
              <a:alpha val="53725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5" name="Google Shape;475;p73" descr="Shap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9379" y="1029822"/>
            <a:ext cx="6743699" cy="3496606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7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477" name="Google Shape;477;p73"/>
          <p:cNvSpPr txBox="1"/>
          <p:nvPr/>
        </p:nvSpPr>
        <p:spPr>
          <a:xfrm>
            <a:off x="236222" y="381686"/>
            <a:ext cx="751731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i="0" u="none" strike="noStrike" cap="none">
                <a:solidFill>
                  <a:schemeClr val="lt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SUPPORTS ENROLLMENT​</a:t>
            </a: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p73"/>
          <p:cNvSpPr txBox="1"/>
          <p:nvPr/>
        </p:nvSpPr>
        <p:spPr>
          <a:xfrm>
            <a:off x="543273" y="2000638"/>
            <a:ext cx="5380699" cy="1646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In Fall 2021, Eastern Kentucky University saw an enrollment increase of 8% among first-time freshmen – the only public four-year institution in Kentucky that saw a year-over-year increase.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The university considers First Day Complete an important resource for recruitment and retention.</a:t>
            </a:r>
            <a:endParaRPr/>
          </a:p>
        </p:txBody>
      </p:sp>
      <p:sp>
        <p:nvSpPr>
          <p:cNvPr id="479" name="Google Shape;479;p73"/>
          <p:cNvSpPr txBox="1"/>
          <p:nvPr/>
        </p:nvSpPr>
        <p:spPr>
          <a:xfrm>
            <a:off x="436790" y="3493709"/>
            <a:ext cx="212014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73"/>
          <p:cNvSpPr txBox="1"/>
          <p:nvPr/>
        </p:nvSpPr>
        <p:spPr>
          <a:xfrm>
            <a:off x="545615" y="1546755"/>
            <a:ext cx="580407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Increased Enrollment at Eastern Kentucky University </a:t>
            </a:r>
            <a:endParaRPr/>
          </a:p>
        </p:txBody>
      </p:sp>
      <p:sp>
        <p:nvSpPr>
          <p:cNvPr id="481" name="Google Shape;481;p73"/>
          <p:cNvSpPr txBox="1"/>
          <p:nvPr/>
        </p:nvSpPr>
        <p:spPr>
          <a:xfrm>
            <a:off x="5133974" y="908049"/>
            <a:ext cx="23283" cy="69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73"/>
          <p:cNvSpPr/>
          <p:nvPr/>
        </p:nvSpPr>
        <p:spPr>
          <a:xfrm>
            <a:off x="6152430" y="1958521"/>
            <a:ext cx="3202213" cy="1732642"/>
          </a:xfrm>
          <a:prstGeom prst="rect">
            <a:avLst/>
          </a:prstGeom>
          <a:solidFill>
            <a:srgbClr val="2383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73"/>
          <p:cNvSpPr/>
          <p:nvPr/>
        </p:nvSpPr>
        <p:spPr>
          <a:xfrm>
            <a:off x="6194129" y="2287844"/>
            <a:ext cx="3160761" cy="1208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600" b="1" i="0" u="none" strike="noStrike" cap="non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25  PERCENT</a:t>
            </a:r>
            <a:endParaRPr sz="1600" b="1" i="0" u="none" strike="noStrike" cap="non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Of freshman said that the course material program was a factor in their decision to attend their current school.* 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b="0" i="0" u="none" strike="noStrike" cap="none">
              <a:solidFill>
                <a:srgbClr val="3F3F3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84" name="Google Shape;484;p73"/>
          <p:cNvSpPr txBox="1"/>
          <p:nvPr/>
        </p:nvSpPr>
        <p:spPr>
          <a:xfrm>
            <a:off x="589190" y="3646109"/>
            <a:ext cx="212014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73"/>
          <p:cNvSpPr txBox="1"/>
          <p:nvPr/>
        </p:nvSpPr>
        <p:spPr>
          <a:xfrm>
            <a:off x="6018928" y="4875229"/>
            <a:ext cx="45720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* First Day Complete Spring 2022 Student Survey</a:t>
            </a:r>
            <a:endParaRPr sz="1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8"/>
          <p:cNvSpPr txBox="1"/>
          <p:nvPr/>
        </p:nvSpPr>
        <p:spPr>
          <a:xfrm>
            <a:off x="384074" y="1059300"/>
            <a:ext cx="5837617" cy="40842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270000" rIns="91425" bIns="91425" anchor="t" anchorCtr="0">
            <a:noAutofit/>
          </a:bodyPr>
          <a:lstStyle/>
          <a:p>
            <a:pPr marL="0" marR="216000" lvl="0" indent="0" algn="l" rtl="0">
              <a:lnSpc>
                <a:spcPct val="115000"/>
              </a:lnSpc>
              <a:spcBef>
                <a:spcPts val="0"/>
              </a:spcBef>
              <a:spcAft>
                <a:spcPts val="500"/>
              </a:spcAft>
              <a:buNone/>
            </a:pPr>
            <a:endParaRPr sz="1300" b="1" dirty="0">
              <a:solidFill>
                <a:srgbClr val="33333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69" name="Google Shape;369;p58"/>
          <p:cNvSpPr/>
          <p:nvPr/>
        </p:nvSpPr>
        <p:spPr>
          <a:xfrm>
            <a:off x="384074" y="1055255"/>
            <a:ext cx="8227375" cy="86700"/>
          </a:xfrm>
          <a:prstGeom prst="rect">
            <a:avLst/>
          </a:prstGeom>
          <a:solidFill>
            <a:srgbClr val="2383C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4" name="Google Shape;374;p58"/>
          <p:cNvSpPr txBox="1"/>
          <p:nvPr/>
        </p:nvSpPr>
        <p:spPr>
          <a:xfrm>
            <a:off x="462014" y="1010866"/>
            <a:ext cx="5759677" cy="3275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216000" rIns="91425" bIns="91425" anchor="t" anchorCtr="0">
            <a:noAutofit/>
          </a:bodyPr>
          <a:lstStyle/>
          <a:p>
            <a:pPr marL="383200" marR="144000" lvl="0" indent="-285750">
              <a:lnSpc>
                <a:spcPct val="115000"/>
              </a:lnSpc>
              <a:spcBef>
                <a:spcPts val="1200"/>
              </a:spcBef>
              <a:buClr>
                <a:srgbClr val="00853C"/>
              </a:buClr>
              <a:buSzPct val="90000"/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333333"/>
                </a:solidFill>
                <a:latin typeface="Proxima Nova"/>
                <a:ea typeface="Proxima Nova"/>
                <a:cs typeface="Proxima Nova"/>
                <a:sym typeface="Proxima Nova"/>
              </a:rPr>
              <a:t>Faculty maintain full Academic Freedom</a:t>
            </a:r>
          </a:p>
          <a:p>
            <a:pPr marL="383200" marR="144000" lvl="0" indent="-285750">
              <a:lnSpc>
                <a:spcPct val="115000"/>
              </a:lnSpc>
              <a:spcBef>
                <a:spcPts val="1200"/>
              </a:spcBef>
              <a:buClr>
                <a:srgbClr val="00853C"/>
              </a:buClr>
              <a:buSzPct val="90000"/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333333"/>
                </a:solidFill>
                <a:latin typeface="Proxima Nova"/>
                <a:ea typeface="Proxima Nova"/>
                <a:cs typeface="Proxima Nova"/>
                <a:sym typeface="Proxima Nova"/>
              </a:rPr>
              <a:t>Faculty can continue to select materials across all publishers, in any format</a:t>
            </a:r>
          </a:p>
          <a:p>
            <a:pPr marL="383200" marR="144000" indent="-285750">
              <a:lnSpc>
                <a:spcPct val="115000"/>
              </a:lnSpc>
              <a:spcBef>
                <a:spcPts val="1200"/>
              </a:spcBef>
              <a:buClr>
                <a:srgbClr val="00853C"/>
              </a:buClr>
              <a:buSzPct val="90000"/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333333"/>
                </a:solidFill>
                <a:latin typeface="Proxima Nova"/>
                <a:ea typeface="Proxima Nova"/>
                <a:cs typeface="Proxima Nova"/>
                <a:sym typeface="Proxima Nova"/>
              </a:rPr>
              <a:t>Faculty submission timeline remains unchanged</a:t>
            </a:r>
          </a:p>
          <a:p>
            <a:pPr marL="383200" marR="144000" indent="-285750">
              <a:lnSpc>
                <a:spcPct val="115000"/>
              </a:lnSpc>
              <a:spcBef>
                <a:spcPts val="1200"/>
              </a:spcBef>
              <a:buClr>
                <a:srgbClr val="00853C"/>
              </a:buClr>
              <a:buSzPct val="90000"/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333333"/>
                </a:solidFill>
                <a:latin typeface="Proxima Nova"/>
                <a:ea typeface="Proxima Nova"/>
                <a:cs typeface="Proxima Nova"/>
                <a:sym typeface="Proxima Nova"/>
              </a:rPr>
              <a:t>Early adoptions realize greater success</a:t>
            </a:r>
          </a:p>
          <a:p>
            <a:pPr marL="383200" marR="144000" lvl="0" indent="-285750">
              <a:lnSpc>
                <a:spcPct val="115000"/>
              </a:lnSpc>
              <a:spcBef>
                <a:spcPts val="1200"/>
              </a:spcBef>
              <a:buClr>
                <a:srgbClr val="00853C"/>
              </a:buClr>
              <a:buSzPct val="90000"/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333333"/>
                </a:solidFill>
                <a:latin typeface="Proxima Nova"/>
                <a:ea typeface="Proxima Nova"/>
                <a:cs typeface="Proxima Nova"/>
                <a:sym typeface="Proxima Nova"/>
              </a:rPr>
              <a:t>Easy to implement Student Opt-Out option</a:t>
            </a:r>
          </a:p>
          <a:p>
            <a:pPr marL="383200" marR="144000" lvl="0" indent="-285750">
              <a:lnSpc>
                <a:spcPct val="115000"/>
              </a:lnSpc>
              <a:spcBef>
                <a:spcPts val="1200"/>
              </a:spcBef>
              <a:buClr>
                <a:srgbClr val="00853C"/>
              </a:buClr>
              <a:buSzPct val="90000"/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333333"/>
                </a:solidFill>
                <a:latin typeface="Proxima Nova"/>
                <a:ea typeface="Proxima Nova"/>
                <a:cs typeface="Proxima Nova"/>
                <a:sym typeface="Proxima Nova"/>
              </a:rPr>
              <a:t>Student Centric Approach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436908" y="1433239"/>
            <a:ext cx="2755021" cy="1632470"/>
            <a:chOff x="5757268" y="1452428"/>
            <a:chExt cx="3617389" cy="1515553"/>
          </a:xfrm>
        </p:grpSpPr>
        <p:sp>
          <p:nvSpPr>
            <p:cNvPr id="20" name="Rectangle 19"/>
            <p:cNvSpPr/>
            <p:nvPr/>
          </p:nvSpPr>
          <p:spPr>
            <a:xfrm>
              <a:off x="5870019" y="1539312"/>
              <a:ext cx="3273983" cy="14286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50" i="1" dirty="0">
                  <a:latin typeface="Proxima Nova" panose="020B0604020202020204" charset="0"/>
                </a:rPr>
                <a:t>Regarding [student] performance, </a:t>
              </a:r>
            </a:p>
            <a:p>
              <a:r>
                <a:rPr lang="en-US" sz="1050" i="1" dirty="0">
                  <a:latin typeface="Proxima Nova" panose="020B0604020202020204" charset="0"/>
                </a:rPr>
                <a:t>I’m seeing higher quality work, and a great boost in student engagement. </a:t>
              </a:r>
            </a:p>
            <a:p>
              <a:pPr>
                <a:spcBef>
                  <a:spcPts val="600"/>
                </a:spcBef>
              </a:pPr>
              <a:r>
                <a:rPr lang="en-US" sz="1050" i="1" dirty="0">
                  <a:latin typeface="Proxima Nova" panose="020B0604020202020204" charset="0"/>
                </a:rPr>
                <a:t>I think our institution has been more innovative [with this program] catering to a lot of first-generation students. </a:t>
              </a:r>
              <a:endParaRPr lang="en-US" sz="1050" dirty="0">
                <a:latin typeface="Proxima Nova" panose="020B0604020202020204" charset="0"/>
              </a:endParaRPr>
            </a:p>
            <a:p>
              <a:pPr>
                <a:spcBef>
                  <a:spcPts val="600"/>
                </a:spcBef>
              </a:pPr>
              <a:r>
                <a:rPr lang="en-US" sz="1050" dirty="0">
                  <a:latin typeface="Proxima Nova" panose="020B0604020202020204" charset="0"/>
                </a:rPr>
                <a:t>	     Scott Huff, Faculty</a:t>
              </a:r>
            </a:p>
            <a:p>
              <a:r>
                <a:rPr lang="en-US" sz="1050" dirty="0">
                  <a:latin typeface="Proxima Nova" panose="020B0604020202020204" charset="0"/>
                </a:rPr>
                <a:t>	     Lees-McRae College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612477" y="2303015"/>
              <a:ext cx="7621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106CFF"/>
                  </a:solidFill>
                </a:rPr>
                <a:t>”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757268" y="1452428"/>
              <a:ext cx="5454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>
                  <a:solidFill>
                    <a:srgbClr val="106CFF"/>
                  </a:solidFill>
                  <a:latin typeface="Proxima Nova" panose="020B0604020202020204" charset="0"/>
                </a:rPr>
                <a:t>“</a:t>
              </a:r>
              <a:endParaRPr lang="en-US" sz="1600" dirty="0">
                <a:solidFill>
                  <a:srgbClr val="106CFF"/>
                </a:solidFill>
              </a:endParaRP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9229" y="2648572"/>
            <a:ext cx="862996" cy="1105914"/>
          </a:xfrm>
          <a:prstGeom prst="rect">
            <a:avLst/>
          </a:prstGeom>
        </p:spPr>
      </p:pic>
      <p:sp>
        <p:nvSpPr>
          <p:cNvPr id="23" name="Google Shape;347;p57"/>
          <p:cNvSpPr txBox="1"/>
          <p:nvPr/>
        </p:nvSpPr>
        <p:spPr>
          <a:xfrm>
            <a:off x="309108" y="84651"/>
            <a:ext cx="8834892" cy="572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GB" sz="2100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WORKING IN COLLABORATION WITH </a:t>
            </a:r>
          </a:p>
          <a:p>
            <a:pPr lvl="0"/>
            <a:r>
              <a:rPr lang="en-GB" sz="2400" dirty="0">
                <a:solidFill>
                  <a:srgbClr val="5F9A84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ACADEMIC LEADERSHIP &amp; FACULTY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8B2ABB-C3F1-B91D-1A9F-EF775BB57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768690" y="3878132"/>
            <a:ext cx="873503" cy="117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54CFFB5-12A3-7056-7FD9-CA089AAD0CC3}"/>
              </a:ext>
            </a:extLst>
          </p:cNvPr>
          <p:cNvGrpSpPr/>
          <p:nvPr/>
        </p:nvGrpSpPr>
        <p:grpSpPr>
          <a:xfrm>
            <a:off x="1642193" y="3878131"/>
            <a:ext cx="5538534" cy="1173059"/>
            <a:chOff x="384073" y="3773747"/>
            <a:chExt cx="8227375" cy="144146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128939C-7241-DFC4-DF5E-5CEFA00A0B50}"/>
                </a:ext>
              </a:extLst>
            </p:cNvPr>
            <p:cNvSpPr/>
            <p:nvPr/>
          </p:nvSpPr>
          <p:spPr>
            <a:xfrm>
              <a:off x="384073" y="3773747"/>
              <a:ext cx="8227375" cy="1441467"/>
            </a:xfrm>
            <a:prstGeom prst="rect">
              <a:avLst/>
            </a:prstGeom>
            <a:solidFill>
              <a:srgbClr val="2383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5E0B408-C393-AEE6-2B8D-AF3C0E40679F}"/>
                </a:ext>
              </a:extLst>
            </p:cNvPr>
            <p:cNvSpPr/>
            <p:nvPr/>
          </p:nvSpPr>
          <p:spPr>
            <a:xfrm>
              <a:off x="602344" y="3959920"/>
              <a:ext cx="7790832" cy="487375"/>
            </a:xfrm>
            <a:prstGeom prst="rect">
              <a:avLst/>
            </a:prstGeom>
            <a:solidFill>
              <a:srgbClr val="2383CB"/>
            </a:solidFill>
            <a:ln>
              <a:solidFill>
                <a:srgbClr val="2383CB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+mn-lt"/>
                  <a:ea typeface="Times New Roman" panose="02020603050405020304" pitchFamily="18" charset="0"/>
                </a:rPr>
                <a:t>“We've taken the worry out of being prepared for the first day of class, and it's been phenomenal for students.”</a:t>
              </a:r>
              <a:r>
                <a:rPr lang="en-US" sz="1200" dirty="0">
                  <a:solidFill>
                    <a:schemeClr val="bg1"/>
                  </a:solidFill>
                  <a:latin typeface="+mn-lt"/>
                </a:rPr>
                <a:t>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73193E9-5CF6-8E03-354D-123FEE4B672D}"/>
                </a:ext>
              </a:extLst>
            </p:cNvPr>
            <p:cNvSpPr txBox="1"/>
            <p:nvPr/>
          </p:nvSpPr>
          <p:spPr>
            <a:xfrm>
              <a:off x="3409335" y="4534532"/>
              <a:ext cx="4890663" cy="406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+mn-lt"/>
                </a:rPr>
                <a:t>Dr. Allison Gillespie, </a:t>
              </a:r>
              <a:r>
                <a:rPr lang="en-US" sz="1100" i="0" dirty="0">
                  <a:solidFill>
                    <a:schemeClr val="bg1"/>
                  </a:solidFill>
                  <a:effectLst/>
                  <a:latin typeface="+mn-lt"/>
                </a:rPr>
                <a:t>Assistant Provost for Academic Affairs</a:t>
              </a:r>
              <a:r>
                <a:rPr lang="en-US" sz="1100" dirty="0">
                  <a:solidFill>
                    <a:schemeClr val="bg1"/>
                  </a:solidFill>
                  <a:latin typeface="+mn-lt"/>
                </a:rPr>
                <a:t>,</a:t>
              </a:r>
            </a:p>
            <a:p>
              <a:r>
                <a:rPr lang="en-US" sz="1100" dirty="0">
                  <a:solidFill>
                    <a:schemeClr val="bg1"/>
                  </a:solidFill>
                  <a:latin typeface="+mn-lt"/>
                </a:rPr>
                <a:t>The University of Southern Mississippi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4461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uilding with a sign on the front&#10;&#10;Description automatically generated with low confidence">
            <a:extLst>
              <a:ext uri="{FF2B5EF4-FFF2-40B4-BE49-F238E27FC236}">
                <a16:creationId xmlns:a16="http://schemas.microsoft.com/office/drawing/2014/main" id="{3C98DD10-0571-670A-2305-B57B44066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85186"/>
          </a:xfrm>
          <a:prstGeom prst="rect">
            <a:avLst/>
          </a:prstGeom>
        </p:spPr>
      </p:pic>
      <p:sp>
        <p:nvSpPr>
          <p:cNvPr id="390" name="Google Shape;390;p59"/>
          <p:cNvSpPr/>
          <p:nvPr/>
        </p:nvSpPr>
        <p:spPr>
          <a:xfrm>
            <a:off x="5299978" y="1010225"/>
            <a:ext cx="2657100" cy="622800"/>
          </a:xfrm>
          <a:prstGeom prst="rect">
            <a:avLst/>
          </a:prstGeom>
          <a:solidFill>
            <a:srgbClr val="2383CB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108000" rIns="91425" bIns="91425" anchor="ctr" anchorCtr="0">
            <a:noAutofit/>
          </a:bodyPr>
          <a:lstStyle/>
          <a:p>
            <a:pPr marL="35999" marR="179999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1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STEP 1</a:t>
            </a:r>
            <a:r>
              <a:rPr lang="en-GB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|</a:t>
            </a:r>
            <a:endParaRPr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91" name="Google Shape;391;p59"/>
          <p:cNvSpPr/>
          <p:nvPr/>
        </p:nvSpPr>
        <p:spPr>
          <a:xfrm>
            <a:off x="5925627" y="1010225"/>
            <a:ext cx="22167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08000" rIns="91425" bIns="91425" anchor="ctr" anchorCtr="0">
            <a:noAutofit/>
          </a:bodyPr>
          <a:lstStyle/>
          <a:p>
            <a:pPr marL="179999" marR="179999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3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REGISTER FOR CLASS</a:t>
            </a:r>
            <a:endParaRPr sz="1300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93" name="Google Shape;393;p59"/>
          <p:cNvSpPr/>
          <p:nvPr/>
        </p:nvSpPr>
        <p:spPr>
          <a:xfrm>
            <a:off x="5317434" y="1709249"/>
            <a:ext cx="2657087" cy="622800"/>
          </a:xfrm>
          <a:prstGeom prst="rect">
            <a:avLst/>
          </a:prstGeom>
          <a:solidFill>
            <a:srgbClr val="2383CB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108000" rIns="91425" bIns="91425" anchor="ctr" anchorCtr="0">
            <a:noAutofit/>
          </a:bodyPr>
          <a:lstStyle/>
          <a:p>
            <a:pPr marL="35999" marR="179999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STEP 2</a:t>
            </a:r>
            <a:r>
              <a:rPr lang="en-GB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|</a:t>
            </a:r>
            <a:endParaRPr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94" name="Google Shape;394;p59"/>
          <p:cNvSpPr/>
          <p:nvPr/>
        </p:nvSpPr>
        <p:spPr>
          <a:xfrm>
            <a:off x="5925627" y="1709238"/>
            <a:ext cx="22167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08000" rIns="91425" bIns="91425" anchor="ctr" anchorCtr="0">
            <a:noAutofit/>
          </a:bodyPr>
          <a:lstStyle/>
          <a:p>
            <a:pPr marL="179999" marR="179999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3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VERIFY MATERIALS </a:t>
            </a:r>
            <a:endParaRPr sz="13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96" name="Google Shape;396;p59"/>
          <p:cNvSpPr/>
          <p:nvPr/>
        </p:nvSpPr>
        <p:spPr>
          <a:xfrm>
            <a:off x="5317434" y="2408243"/>
            <a:ext cx="2657087" cy="622800"/>
          </a:xfrm>
          <a:prstGeom prst="rect">
            <a:avLst/>
          </a:prstGeom>
          <a:solidFill>
            <a:srgbClr val="2383CB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108000" rIns="91425" bIns="91425" anchor="ctr" anchorCtr="0">
            <a:noAutofit/>
          </a:bodyPr>
          <a:lstStyle/>
          <a:p>
            <a:pPr marL="35999" marR="179999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STEP 3</a:t>
            </a:r>
            <a:r>
              <a:rPr lang="en-GB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|</a:t>
            </a:r>
            <a:endParaRPr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97" name="Google Shape;397;p59"/>
          <p:cNvSpPr/>
          <p:nvPr/>
        </p:nvSpPr>
        <p:spPr>
          <a:xfrm>
            <a:off x="5925627" y="2408250"/>
            <a:ext cx="2437839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08000" rIns="91425" bIns="91425" anchor="ctr" anchorCtr="0">
            <a:noAutofit/>
          </a:bodyPr>
          <a:lstStyle/>
          <a:p>
            <a:pPr marL="179999" marR="179999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3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SELECT FULFILLMENT METHODS</a:t>
            </a:r>
            <a:endParaRPr sz="1300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317434" y="3105125"/>
            <a:ext cx="2824893" cy="622800"/>
            <a:chOff x="5875373" y="3365227"/>
            <a:chExt cx="2824893" cy="622800"/>
          </a:xfrm>
          <a:solidFill>
            <a:srgbClr val="2383CB"/>
          </a:solidFill>
        </p:grpSpPr>
        <p:sp>
          <p:nvSpPr>
            <p:cNvPr id="399" name="Google Shape;399;p59"/>
            <p:cNvSpPr/>
            <p:nvPr/>
          </p:nvSpPr>
          <p:spPr>
            <a:xfrm>
              <a:off x="5875373" y="3365227"/>
              <a:ext cx="2657087" cy="622800"/>
            </a:xfrm>
            <a:prstGeom prst="rect">
              <a:avLst/>
            </a:prstGeom>
            <a:grpFill/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108000" rIns="91425" bIns="91425" anchor="ctr" anchorCtr="0">
              <a:noAutofit/>
            </a:bodyPr>
            <a:lstStyle/>
            <a:p>
              <a:pPr marL="35999" marR="179999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GB" b="1" dirty="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STEP 4</a:t>
              </a:r>
              <a:r>
                <a:rPr lang="en-GB" dirty="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 |</a:t>
              </a:r>
              <a:endParaRPr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400" name="Google Shape;400;p59"/>
            <p:cNvSpPr/>
            <p:nvPr/>
          </p:nvSpPr>
          <p:spPr>
            <a:xfrm>
              <a:off x="6483566" y="3365227"/>
              <a:ext cx="2216700" cy="62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108000" rIns="91425" bIns="91425" anchor="ctr" anchorCtr="0">
              <a:noAutofit/>
            </a:bodyPr>
            <a:lstStyle/>
            <a:p>
              <a:pPr marL="179999" marR="179999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GB" sz="1300" dirty="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RECEIVE MATERIALS</a:t>
              </a:r>
              <a:endParaRPr sz="13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sp>
        <p:nvSpPr>
          <p:cNvPr id="387" name="Google Shape;387;p59"/>
          <p:cNvSpPr txBox="1"/>
          <p:nvPr/>
        </p:nvSpPr>
        <p:spPr>
          <a:xfrm>
            <a:off x="304800" y="174475"/>
            <a:ext cx="6093600" cy="572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Personalized Student Experience</a:t>
            </a:r>
            <a:endParaRPr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sp>
        <p:nvSpPr>
          <p:cNvPr id="29" name="Google Shape;399;p59"/>
          <p:cNvSpPr/>
          <p:nvPr/>
        </p:nvSpPr>
        <p:spPr>
          <a:xfrm>
            <a:off x="5302157" y="3827483"/>
            <a:ext cx="2657087" cy="622800"/>
          </a:xfrm>
          <a:prstGeom prst="rect">
            <a:avLst/>
          </a:prstGeom>
          <a:solidFill>
            <a:srgbClr val="2383CB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108000" rIns="91425" bIns="91425" anchor="ctr" anchorCtr="0">
            <a:noAutofit/>
          </a:bodyPr>
          <a:lstStyle/>
          <a:p>
            <a:pPr marL="35999" marR="179999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1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STEP 5</a:t>
            </a:r>
            <a:r>
              <a:rPr lang="en-GB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|</a:t>
            </a:r>
            <a:endParaRPr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0" name="Google Shape;400;p59"/>
          <p:cNvSpPr/>
          <p:nvPr/>
        </p:nvSpPr>
        <p:spPr>
          <a:xfrm>
            <a:off x="5925627" y="3880242"/>
            <a:ext cx="22167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08000" rIns="91425" bIns="91425" anchor="ctr" anchorCtr="0">
            <a:noAutofit/>
          </a:bodyPr>
          <a:lstStyle/>
          <a:p>
            <a:pPr marL="179999" marR="179999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3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END OF TERM:</a:t>
            </a:r>
          </a:p>
          <a:p>
            <a:pPr marL="179999" marR="179999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3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RETURN MATERIALS</a:t>
            </a:r>
            <a:endParaRPr sz="1300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84" y="895102"/>
            <a:ext cx="4142009" cy="3850218"/>
          </a:xfrm>
          <a:prstGeom prst="rect">
            <a:avLst/>
          </a:prstGeom>
        </p:spPr>
      </p:pic>
      <p:pic>
        <p:nvPicPr>
          <p:cNvPr id="3" name="Google Shape;837;p78">
            <a:extLst>
              <a:ext uri="{FF2B5EF4-FFF2-40B4-BE49-F238E27FC236}">
                <a16:creationId xmlns:a16="http://schemas.microsoft.com/office/drawing/2014/main" id="{7776D325-94AC-583F-73B8-FD39AA1AEF0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149" t="-49"/>
          <a:stretch/>
        </p:blipFill>
        <p:spPr>
          <a:xfrm>
            <a:off x="999640" y="1391368"/>
            <a:ext cx="2881985" cy="1274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92DB8526-495D-8E44-AF86-3018965086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83" b="6463"/>
          <a:stretch/>
        </p:blipFill>
        <p:spPr>
          <a:xfrm>
            <a:off x="6146757" y="1149280"/>
            <a:ext cx="2668335" cy="214206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8420C5-44DE-8BCC-D622-F1C1BBD8515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8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CEF4B2B-1037-A155-AA6A-176F870A6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203" y="1399158"/>
            <a:ext cx="2529573" cy="18155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980EDD2-FC6A-C932-E70A-3F7A56BDC3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2611" y="1979553"/>
            <a:ext cx="3142169" cy="2334464"/>
          </a:xfrm>
          <a:prstGeom prst="rect">
            <a:avLst/>
          </a:prstGeom>
        </p:spPr>
      </p:pic>
      <p:pic>
        <p:nvPicPr>
          <p:cNvPr id="21" name="Picture 20" descr="Two people looking at a computer screen&#10;&#10;Description automatically generated with medium confidence">
            <a:extLst>
              <a:ext uri="{FF2B5EF4-FFF2-40B4-BE49-F238E27FC236}">
                <a16:creationId xmlns:a16="http://schemas.microsoft.com/office/drawing/2014/main" id="{7859882F-3D48-6CEE-CC62-527895D4EF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05" r="11648"/>
          <a:stretch/>
        </p:blipFill>
        <p:spPr>
          <a:xfrm>
            <a:off x="6146757" y="3401814"/>
            <a:ext cx="2812685" cy="174168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8E307A9-15BF-43D9-A9CD-0251E8E8CDCE}"/>
              </a:ext>
            </a:extLst>
          </p:cNvPr>
          <p:cNvSpPr txBox="1"/>
          <p:nvPr/>
        </p:nvSpPr>
        <p:spPr>
          <a:xfrm>
            <a:off x="481586" y="1082456"/>
            <a:ext cx="21308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2678B4"/>
                </a:solidFill>
              </a:rPr>
              <a:t>Make your selection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9CB5F52-DB08-ADEC-F64E-AF448E2829B9}"/>
              </a:ext>
            </a:extLst>
          </p:cNvPr>
          <p:cNvSpPr txBox="1"/>
          <p:nvPr/>
        </p:nvSpPr>
        <p:spPr>
          <a:xfrm>
            <a:off x="3499698" y="1456333"/>
            <a:ext cx="2130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2678B4"/>
                </a:solidFill>
              </a:rPr>
              <a:t>Show confirmation email with bar code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A7E7E67-0EFE-AEE7-C5F2-71B0BCAFFAA3}"/>
              </a:ext>
            </a:extLst>
          </p:cNvPr>
          <p:cNvSpPr txBox="1"/>
          <p:nvPr/>
        </p:nvSpPr>
        <p:spPr>
          <a:xfrm>
            <a:off x="6347238" y="807731"/>
            <a:ext cx="21308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2678B4"/>
                </a:solidFill>
              </a:rPr>
              <a:t>Receive your materials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A5C2FDA-3E74-44A9-557C-D0F46728A65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53" t="1984" r="6707"/>
          <a:stretch/>
        </p:blipFill>
        <p:spPr>
          <a:xfrm>
            <a:off x="282202" y="3291349"/>
            <a:ext cx="2529573" cy="16376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5DAF27-CA3D-234D-0D2C-9AF08DC88AFE}"/>
              </a:ext>
            </a:extLst>
          </p:cNvPr>
          <p:cNvSpPr txBox="1"/>
          <p:nvPr/>
        </p:nvSpPr>
        <p:spPr>
          <a:xfrm>
            <a:off x="-6901" y="3621"/>
            <a:ext cx="9144000" cy="523220"/>
          </a:xfrm>
          <a:prstGeom prst="rect">
            <a:avLst/>
          </a:prstGeom>
          <a:solidFill>
            <a:srgbClr val="2383CB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500" b="1" dirty="0">
                <a:solidFill>
                  <a:schemeClr val="bg1"/>
                </a:solidFill>
                <a:latin typeface="Proxima Nova Extrabold"/>
              </a:rPr>
              <a:t>CONVENIENT IN-STORE PICK UP </a:t>
            </a:r>
            <a:r>
              <a:rPr lang="en-US" sz="2800" b="1" dirty="0">
                <a:latin typeface="Proxima Nova Extrabold"/>
              </a:rPr>
              <a:t>​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4115257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56FBCBC1-4C88-57A3-F168-45FFB1110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3036" y="4377711"/>
            <a:ext cx="615402" cy="409522"/>
          </a:xfrm>
          <a:prstGeom prst="rect">
            <a:avLst/>
          </a:prstGeom>
        </p:spPr>
      </p:pic>
      <p:pic>
        <p:nvPicPr>
          <p:cNvPr id="894" name="Google Shape;894;p83" descr="delgado-community-college-logo-vector | The St. Bernard New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39419" y="1444856"/>
            <a:ext cx="925458" cy="520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5" name="Google Shape;895;p8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90953" y="1885345"/>
            <a:ext cx="998183" cy="360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6" name="Google Shape;896;p83" descr="Brand Identity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18290" y="4525126"/>
            <a:ext cx="526616" cy="48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8" name="Google Shape;898;p8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85685" y="1530807"/>
            <a:ext cx="885630" cy="322278"/>
          </a:xfrm>
          <a:prstGeom prst="rect">
            <a:avLst/>
          </a:prstGeom>
          <a:noFill/>
          <a:ln>
            <a:noFill/>
          </a:ln>
        </p:spPr>
      </p:pic>
      <p:sp>
        <p:nvSpPr>
          <p:cNvPr id="899" name="Google Shape;899;p83"/>
          <p:cNvSpPr txBox="1">
            <a:spLocks noGrp="1"/>
          </p:cNvSpPr>
          <p:nvPr>
            <p:ph type="title"/>
          </p:nvPr>
        </p:nvSpPr>
        <p:spPr>
          <a:xfrm>
            <a:off x="125708" y="872144"/>
            <a:ext cx="8676000" cy="3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1300" dirty="0">
                <a:solidFill>
                  <a:srgbClr val="333333"/>
                </a:solidFill>
                <a:latin typeface="Proxima Nova"/>
                <a:ea typeface="Proxima Nova"/>
                <a:cs typeface="Proxima Nova"/>
                <a:sym typeface="Proxima Nova"/>
              </a:rPr>
              <a:t>Over </a:t>
            </a:r>
            <a:r>
              <a:rPr lang="en" sz="1300" b="1" dirty="0">
                <a:solidFill>
                  <a:srgbClr val="333333"/>
                </a:solidFill>
                <a:latin typeface="Proxima Nova"/>
                <a:ea typeface="Proxima Nova"/>
                <a:cs typeface="Proxima Nova"/>
                <a:sym typeface="Proxima Nova"/>
              </a:rPr>
              <a:t>157 CAMPUSES </a:t>
            </a:r>
            <a:r>
              <a:rPr lang="en" sz="1300" dirty="0">
                <a:solidFill>
                  <a:srgbClr val="333333"/>
                </a:solidFill>
                <a:latin typeface="Proxima Nova"/>
                <a:ea typeface="Proxima Nova"/>
                <a:cs typeface="Proxima Nova"/>
                <a:sym typeface="Proxima Nova"/>
              </a:rPr>
              <a:t>have moved to </a:t>
            </a:r>
            <a:r>
              <a:rPr lang="en" sz="1300" b="1" dirty="0">
                <a:solidFill>
                  <a:srgbClr val="4C837A"/>
                </a:solidFill>
                <a:latin typeface="Proxima Nova"/>
                <a:ea typeface="Proxima Nova"/>
                <a:cs typeface="Proxima Nova"/>
                <a:sym typeface="Proxima Nova"/>
              </a:rPr>
              <a:t>FIRST DAY COMPLETE, including</a:t>
            </a:r>
            <a:r>
              <a:rPr lang="en" sz="1300" b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:</a:t>
            </a:r>
            <a:endParaRPr sz="1300" dirty="0"/>
          </a:p>
        </p:txBody>
      </p:sp>
      <p:sp>
        <p:nvSpPr>
          <p:cNvPr id="900" name="Google Shape;900;p83"/>
          <p:cNvSpPr txBox="1"/>
          <p:nvPr/>
        </p:nvSpPr>
        <p:spPr>
          <a:xfrm>
            <a:off x="75947" y="118927"/>
            <a:ext cx="883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000" b="0" i="0" u="none" strike="noStrike" cap="none" dirty="0">
                <a:solidFill>
                  <a:srgbClr val="333333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BARNES &amp; NOBLE COLLEGE ARE EXPERTS AT IMPLEMENTING  </a:t>
            </a:r>
            <a:endParaRPr sz="2000" b="0" i="0" u="none" strike="noStrike" cap="none" dirty="0">
              <a:solidFill>
                <a:srgbClr val="333333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2600" b="0" i="0" u="none" strike="noStrike" cap="none" dirty="0">
                <a:solidFill>
                  <a:srgbClr val="4C837A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COURSE MATERIAL ACCESS PROGRAMS</a:t>
            </a:r>
            <a:endParaRPr sz="2600" b="0" i="0" u="none" strike="noStrike" cap="none" dirty="0">
              <a:solidFill>
                <a:srgbClr val="4C837A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901" name="Google Shape;901;p83" descr="Lees-McRae Colleg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281167" y="2806240"/>
            <a:ext cx="902630" cy="206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2" name="Google Shape;902;p83" descr="University of the Cumberlands | School Insurance Requirements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27363" y="2368061"/>
            <a:ext cx="1036866" cy="198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03" name="Google Shape;903;p83" descr="University Logo | Office of University Communications | The University of Southern  Mississippi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78150" y="1412850"/>
            <a:ext cx="1014305" cy="47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04" name="Google Shape;904;p83"/>
          <p:cNvPicPr preferRelativeResize="0"/>
          <p:nvPr/>
        </p:nvPicPr>
        <p:blipFill rotWithShape="1">
          <a:blip r:embed="rId11">
            <a:alphaModFix/>
          </a:blip>
          <a:srcRect t="18361" b="21535"/>
          <a:stretch/>
        </p:blipFill>
        <p:spPr>
          <a:xfrm>
            <a:off x="1338154" y="1922858"/>
            <a:ext cx="886139" cy="295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5" name="Google Shape;905;p8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477245" y="1533485"/>
            <a:ext cx="637304" cy="386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6" name="Google Shape;906;p83" descr="LSCPA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635995" y="2293051"/>
            <a:ext cx="712284" cy="286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7" name="Google Shape;907;p83"/>
          <p:cNvPicPr preferRelativeResize="0"/>
          <p:nvPr/>
        </p:nvPicPr>
        <p:blipFill rotWithShape="1">
          <a:blip r:embed="rId14"/>
          <a:srcRect b="16699"/>
          <a:stretch/>
        </p:blipFill>
        <p:spPr>
          <a:xfrm>
            <a:off x="5405274" y="4446926"/>
            <a:ext cx="897742" cy="696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9" name="Google Shape;909;p83"/>
          <p:cNvPicPr preferRelativeResize="0"/>
          <p:nvPr/>
        </p:nvPicPr>
        <p:blipFill>
          <a:blip r:embed="rId15"/>
          <a:srcRect/>
          <a:stretch/>
        </p:blipFill>
        <p:spPr>
          <a:xfrm>
            <a:off x="1522957" y="2134212"/>
            <a:ext cx="774283" cy="612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0" name="Google Shape;910;p83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037618" y="2499927"/>
            <a:ext cx="992329" cy="340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11" name="Google Shape;911;p83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4423644" y="1492777"/>
            <a:ext cx="543494" cy="374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13" name="Google Shape;913;p83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559925" y="3100529"/>
            <a:ext cx="912747" cy="271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4" name="Google Shape;914;p83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202282" y="4212632"/>
            <a:ext cx="1037132" cy="25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5" name="Google Shape;915;p83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5146324" y="1810931"/>
            <a:ext cx="504591" cy="27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6" name="Google Shape;916;p83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3650169" y="2205753"/>
            <a:ext cx="641648" cy="478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17" name="Google Shape;917;p83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4917045" y="2503802"/>
            <a:ext cx="1221470" cy="267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8" name="Google Shape;918;p83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5132319" y="1441917"/>
            <a:ext cx="905549" cy="411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19" name="Google Shape;919;p83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6265163" y="1466610"/>
            <a:ext cx="1529568" cy="350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" name="Google Shape;921;p83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304026" y="2672276"/>
            <a:ext cx="960203" cy="289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" name="Google Shape;922;p83" descr="Winston Salem State University – DC HBCU Alumni Alliance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233944" y="3794434"/>
            <a:ext cx="989533" cy="431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3" name="Google Shape;923;p83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182055" y="3371268"/>
            <a:ext cx="882481" cy="477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4" name="Google Shape;924;p83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3753104" y="3152051"/>
            <a:ext cx="2057148" cy="281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5" name="Google Shape;925;p83"/>
          <p:cNvPicPr preferRelativeResize="0"/>
          <p:nvPr/>
        </p:nvPicPr>
        <p:blipFill>
          <a:blip r:embed="rId29"/>
          <a:srcRect/>
          <a:stretch/>
        </p:blipFill>
        <p:spPr>
          <a:xfrm>
            <a:off x="6005765" y="1833519"/>
            <a:ext cx="809670" cy="276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6" name="Google Shape;926;p83"/>
          <p:cNvPicPr preferRelativeResize="0"/>
          <p:nvPr/>
        </p:nvPicPr>
        <p:blipFill>
          <a:blip r:embed="rId30"/>
          <a:srcRect/>
          <a:stretch/>
        </p:blipFill>
        <p:spPr>
          <a:xfrm>
            <a:off x="2687559" y="2962273"/>
            <a:ext cx="1042239" cy="704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7" name="Google Shape;927;p83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3339168" y="1910821"/>
            <a:ext cx="902630" cy="219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83"/>
          <p:cNvPicPr preferRelativeResize="0"/>
          <p:nvPr/>
        </p:nvPicPr>
        <p:blipFill>
          <a:blip r:embed="rId32"/>
          <a:srcRect/>
          <a:stretch/>
        </p:blipFill>
        <p:spPr>
          <a:xfrm>
            <a:off x="8059996" y="3553514"/>
            <a:ext cx="862316" cy="292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9" name="Google Shape;929;p83"/>
          <p:cNvPicPr preferRelativeResize="0"/>
          <p:nvPr/>
        </p:nvPicPr>
        <p:blipFill rotWithShape="1">
          <a:blip r:embed="rId33">
            <a:alphaModFix/>
          </a:blip>
          <a:srcRect/>
          <a:stretch/>
        </p:blipFill>
        <p:spPr>
          <a:xfrm>
            <a:off x="4233629" y="2798836"/>
            <a:ext cx="935331" cy="332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930" name="Google Shape;930;p83"/>
          <p:cNvPicPr preferRelativeResize="0"/>
          <p:nvPr/>
        </p:nvPicPr>
        <p:blipFill rotWithShape="1">
          <a:blip r:embed="rId34">
            <a:alphaModFix/>
          </a:blip>
          <a:srcRect/>
          <a:stretch/>
        </p:blipFill>
        <p:spPr>
          <a:xfrm>
            <a:off x="5243610" y="2820646"/>
            <a:ext cx="848287" cy="281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2" name="Google Shape;932;p83"/>
          <p:cNvPicPr preferRelativeResize="0"/>
          <p:nvPr/>
        </p:nvPicPr>
        <p:blipFill rotWithShape="1">
          <a:blip r:embed="rId35">
            <a:alphaModFix/>
          </a:blip>
          <a:srcRect l="19651" t="35697" r="18920" b="39004"/>
          <a:stretch/>
        </p:blipFill>
        <p:spPr>
          <a:xfrm>
            <a:off x="6063173" y="3244253"/>
            <a:ext cx="793306" cy="241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3" name="Google Shape;933;p83"/>
          <p:cNvPicPr preferRelativeResize="0"/>
          <p:nvPr/>
        </p:nvPicPr>
        <p:blipFill rotWithShape="1">
          <a:blip r:embed="rId36">
            <a:alphaModFix/>
          </a:blip>
          <a:srcRect/>
          <a:stretch/>
        </p:blipFill>
        <p:spPr>
          <a:xfrm>
            <a:off x="7063333" y="2324859"/>
            <a:ext cx="336574" cy="29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4" name="Google Shape;934;p83"/>
          <p:cNvPicPr preferRelativeResize="0"/>
          <p:nvPr/>
        </p:nvPicPr>
        <p:blipFill rotWithShape="1">
          <a:blip r:embed="rId37">
            <a:alphaModFix/>
          </a:blip>
          <a:srcRect/>
          <a:stretch/>
        </p:blipFill>
        <p:spPr>
          <a:xfrm>
            <a:off x="4152779" y="3471416"/>
            <a:ext cx="1023153" cy="226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5" name="Google Shape;935;p83"/>
          <p:cNvPicPr preferRelativeResize="0"/>
          <p:nvPr/>
        </p:nvPicPr>
        <p:blipFill rotWithShape="1">
          <a:blip r:embed="rId38">
            <a:alphaModFix/>
          </a:blip>
          <a:srcRect/>
          <a:stretch/>
        </p:blipFill>
        <p:spPr>
          <a:xfrm>
            <a:off x="2373886" y="3892180"/>
            <a:ext cx="1228100" cy="185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6" name="Google Shape;936;p83"/>
          <p:cNvPicPr preferRelativeResize="0"/>
          <p:nvPr/>
        </p:nvPicPr>
        <p:blipFill rotWithShape="1">
          <a:blip r:embed="rId39">
            <a:alphaModFix/>
          </a:blip>
          <a:srcRect l="21214" t="955" r="22215" b="1569"/>
          <a:stretch/>
        </p:blipFill>
        <p:spPr>
          <a:xfrm>
            <a:off x="6271533" y="2824813"/>
            <a:ext cx="415515" cy="374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37" name="Google Shape;937;p83"/>
          <p:cNvPicPr preferRelativeResize="0"/>
          <p:nvPr/>
        </p:nvPicPr>
        <p:blipFill rotWithShape="1">
          <a:blip r:embed="rId40">
            <a:alphaModFix/>
          </a:blip>
          <a:srcRect/>
          <a:stretch/>
        </p:blipFill>
        <p:spPr>
          <a:xfrm>
            <a:off x="1348715" y="3769365"/>
            <a:ext cx="790044" cy="337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8" name="Google Shape;938;p83"/>
          <p:cNvPicPr preferRelativeResize="0"/>
          <p:nvPr/>
        </p:nvPicPr>
        <p:blipFill rotWithShape="1">
          <a:blip r:embed="rId41">
            <a:alphaModFix/>
          </a:blip>
          <a:srcRect/>
          <a:stretch/>
        </p:blipFill>
        <p:spPr>
          <a:xfrm>
            <a:off x="1246090" y="3494866"/>
            <a:ext cx="962924" cy="214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9" name="Google Shape;939;p83"/>
          <p:cNvPicPr preferRelativeResize="0"/>
          <p:nvPr/>
        </p:nvPicPr>
        <p:blipFill rotWithShape="1">
          <a:blip r:embed="rId42">
            <a:alphaModFix/>
          </a:blip>
          <a:srcRect/>
          <a:stretch/>
        </p:blipFill>
        <p:spPr>
          <a:xfrm>
            <a:off x="6936617" y="1875258"/>
            <a:ext cx="1178996" cy="29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1" name="Google Shape;941;p83"/>
          <p:cNvPicPr preferRelativeResize="0"/>
          <p:nvPr/>
        </p:nvPicPr>
        <p:blipFill rotWithShape="1">
          <a:blip r:embed="rId43">
            <a:alphaModFix/>
          </a:blip>
          <a:srcRect/>
          <a:stretch/>
        </p:blipFill>
        <p:spPr>
          <a:xfrm>
            <a:off x="6017685" y="2254238"/>
            <a:ext cx="862316" cy="194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2" name="Google Shape;942;p83"/>
          <p:cNvPicPr preferRelativeResize="0"/>
          <p:nvPr/>
        </p:nvPicPr>
        <p:blipFill rotWithShape="1">
          <a:blip r:embed="rId44">
            <a:alphaModFix/>
          </a:blip>
          <a:srcRect/>
          <a:stretch/>
        </p:blipFill>
        <p:spPr>
          <a:xfrm>
            <a:off x="4454745" y="1987533"/>
            <a:ext cx="336574" cy="639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3" name="Google Shape;943;p83"/>
          <p:cNvPicPr preferRelativeResize="0"/>
          <p:nvPr/>
        </p:nvPicPr>
        <p:blipFill rotWithShape="1">
          <a:blip r:embed="rId45">
            <a:alphaModFix/>
          </a:blip>
          <a:srcRect/>
          <a:stretch/>
        </p:blipFill>
        <p:spPr>
          <a:xfrm>
            <a:off x="4206380" y="4763476"/>
            <a:ext cx="1096474" cy="294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5" name="Google Shape;945;p83"/>
          <p:cNvPicPr preferRelativeResize="0"/>
          <p:nvPr/>
        </p:nvPicPr>
        <p:blipFill rotWithShape="1">
          <a:blip r:embed="rId46">
            <a:alphaModFix/>
          </a:blip>
          <a:srcRect/>
          <a:stretch/>
        </p:blipFill>
        <p:spPr>
          <a:xfrm>
            <a:off x="3501502" y="1525884"/>
            <a:ext cx="785703" cy="334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6" name="Google Shape;946;p83"/>
          <p:cNvPicPr preferRelativeResize="0"/>
          <p:nvPr/>
        </p:nvPicPr>
        <p:blipFill rotWithShape="1">
          <a:blip r:embed="rId47">
            <a:alphaModFix/>
          </a:blip>
          <a:srcRect/>
          <a:stretch/>
        </p:blipFill>
        <p:spPr>
          <a:xfrm>
            <a:off x="5429472" y="4113471"/>
            <a:ext cx="803396" cy="399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47" name="Google Shape;947;p83"/>
          <p:cNvPicPr preferRelativeResize="0"/>
          <p:nvPr/>
        </p:nvPicPr>
        <p:blipFill rotWithShape="1">
          <a:blip r:embed="rId48">
            <a:alphaModFix/>
          </a:blip>
          <a:srcRect/>
          <a:stretch/>
        </p:blipFill>
        <p:spPr>
          <a:xfrm>
            <a:off x="3393074" y="4565804"/>
            <a:ext cx="710887" cy="496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8" name="Google Shape;948;p83"/>
          <p:cNvPicPr preferRelativeResize="0"/>
          <p:nvPr/>
        </p:nvPicPr>
        <p:blipFill rotWithShape="1">
          <a:blip r:embed="rId49">
            <a:alphaModFix/>
          </a:blip>
          <a:srcRect/>
          <a:stretch/>
        </p:blipFill>
        <p:spPr>
          <a:xfrm>
            <a:off x="2303924" y="4226067"/>
            <a:ext cx="1096473" cy="338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9" name="Google Shape;949;p83"/>
          <p:cNvPicPr preferRelativeResize="0"/>
          <p:nvPr/>
        </p:nvPicPr>
        <p:blipFill rotWithShape="1">
          <a:blip r:embed="rId50">
            <a:alphaModFix/>
          </a:blip>
          <a:srcRect/>
          <a:stretch/>
        </p:blipFill>
        <p:spPr>
          <a:xfrm>
            <a:off x="2508434" y="3552374"/>
            <a:ext cx="1340396" cy="227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50" name="Google Shape;950;p83"/>
          <p:cNvPicPr preferRelativeResize="0"/>
          <p:nvPr/>
        </p:nvPicPr>
        <p:blipFill rotWithShape="1">
          <a:blip r:embed="rId51">
            <a:alphaModFix/>
          </a:blip>
          <a:srcRect/>
          <a:stretch/>
        </p:blipFill>
        <p:spPr>
          <a:xfrm>
            <a:off x="3497354" y="4133305"/>
            <a:ext cx="762023" cy="319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51" name="Google Shape;951;p83"/>
          <p:cNvPicPr preferRelativeResize="0"/>
          <p:nvPr/>
        </p:nvPicPr>
        <p:blipFill rotWithShape="1">
          <a:blip r:embed="rId52">
            <a:alphaModFix/>
          </a:blip>
          <a:srcRect/>
          <a:stretch/>
        </p:blipFill>
        <p:spPr>
          <a:xfrm>
            <a:off x="324200" y="4413461"/>
            <a:ext cx="458985" cy="593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2" name="Google Shape;952;p83"/>
          <p:cNvPicPr preferRelativeResize="0"/>
          <p:nvPr/>
        </p:nvPicPr>
        <p:blipFill rotWithShape="1">
          <a:blip r:embed="rId53">
            <a:alphaModFix/>
          </a:blip>
          <a:srcRect/>
          <a:stretch/>
        </p:blipFill>
        <p:spPr>
          <a:xfrm>
            <a:off x="2432531" y="4682950"/>
            <a:ext cx="836575" cy="297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3" name="Google Shape;953;p83"/>
          <p:cNvPicPr preferRelativeResize="0"/>
          <p:nvPr/>
        </p:nvPicPr>
        <p:blipFill rotWithShape="1">
          <a:blip r:embed="rId54">
            <a:alphaModFix/>
          </a:blip>
          <a:srcRect/>
          <a:stretch/>
        </p:blipFill>
        <p:spPr>
          <a:xfrm>
            <a:off x="8125669" y="4006961"/>
            <a:ext cx="666211" cy="226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4" name="Google Shape;954;p83"/>
          <p:cNvPicPr preferRelativeResize="0"/>
          <p:nvPr/>
        </p:nvPicPr>
        <p:blipFill rotWithShape="1">
          <a:blip r:embed="rId55">
            <a:alphaModFix/>
          </a:blip>
          <a:srcRect/>
          <a:stretch/>
        </p:blipFill>
        <p:spPr>
          <a:xfrm>
            <a:off x="7309394" y="3577702"/>
            <a:ext cx="710314" cy="332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5" name="Google Shape;955;p83"/>
          <p:cNvPicPr preferRelativeResize="0"/>
          <p:nvPr/>
        </p:nvPicPr>
        <p:blipFill rotWithShape="1">
          <a:blip r:embed="rId56">
            <a:alphaModFix/>
          </a:blip>
          <a:srcRect/>
          <a:stretch/>
        </p:blipFill>
        <p:spPr>
          <a:xfrm>
            <a:off x="6362861" y="4229499"/>
            <a:ext cx="784148" cy="399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6" name="Google Shape;956;p83"/>
          <p:cNvPicPr preferRelativeResize="0"/>
          <p:nvPr/>
        </p:nvPicPr>
        <p:blipFill rotWithShape="1">
          <a:blip r:embed="rId57">
            <a:alphaModFix/>
          </a:blip>
          <a:srcRect/>
          <a:stretch/>
        </p:blipFill>
        <p:spPr>
          <a:xfrm>
            <a:off x="8089465" y="3007581"/>
            <a:ext cx="383026" cy="3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7" name="Google Shape;957;p83"/>
          <p:cNvPicPr preferRelativeResize="0"/>
          <p:nvPr/>
        </p:nvPicPr>
        <p:blipFill rotWithShape="1">
          <a:blip r:embed="rId58">
            <a:alphaModFix/>
          </a:blip>
          <a:srcRect/>
          <a:stretch/>
        </p:blipFill>
        <p:spPr>
          <a:xfrm>
            <a:off x="5186330" y="3767111"/>
            <a:ext cx="1022045" cy="346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8" name="Google Shape;958;p83"/>
          <p:cNvPicPr preferRelativeResize="0"/>
          <p:nvPr/>
        </p:nvPicPr>
        <p:blipFill rotWithShape="1">
          <a:blip r:embed="rId59">
            <a:alphaModFix/>
          </a:blip>
          <a:srcRect/>
          <a:stretch/>
        </p:blipFill>
        <p:spPr>
          <a:xfrm>
            <a:off x="6170901" y="3789206"/>
            <a:ext cx="710314" cy="475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59" name="Google Shape;959;p83"/>
          <p:cNvPicPr preferRelativeResize="0"/>
          <p:nvPr/>
        </p:nvPicPr>
        <p:blipFill rotWithShape="1">
          <a:blip r:embed="rId60">
            <a:alphaModFix/>
          </a:blip>
          <a:srcRect/>
          <a:stretch/>
        </p:blipFill>
        <p:spPr>
          <a:xfrm>
            <a:off x="6452343" y="4825934"/>
            <a:ext cx="1389331" cy="247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0" name="Google Shape;960;p83"/>
          <p:cNvPicPr preferRelativeResize="0"/>
          <p:nvPr/>
        </p:nvPicPr>
        <p:blipFill rotWithShape="1">
          <a:blip r:embed="rId61">
            <a:alphaModFix/>
          </a:blip>
          <a:srcRect/>
          <a:stretch/>
        </p:blipFill>
        <p:spPr>
          <a:xfrm>
            <a:off x="4872444" y="2133581"/>
            <a:ext cx="1014709" cy="353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61" name="Google Shape;961;p83"/>
          <p:cNvPicPr preferRelativeResize="0"/>
          <p:nvPr/>
        </p:nvPicPr>
        <p:blipFill rotWithShape="1">
          <a:blip r:embed="rId62">
            <a:alphaModFix/>
          </a:blip>
          <a:srcRect/>
          <a:stretch/>
        </p:blipFill>
        <p:spPr>
          <a:xfrm>
            <a:off x="7901575" y="4304504"/>
            <a:ext cx="1020737" cy="386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2" name="Google Shape;962;p83"/>
          <p:cNvPicPr preferRelativeResize="0"/>
          <p:nvPr/>
        </p:nvPicPr>
        <p:blipFill rotWithShape="1">
          <a:blip r:embed="rId63">
            <a:alphaModFix/>
          </a:blip>
          <a:srcRect/>
          <a:stretch/>
        </p:blipFill>
        <p:spPr>
          <a:xfrm>
            <a:off x="8195322" y="4825934"/>
            <a:ext cx="755698" cy="186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3" name="Google Shape;963;p83"/>
          <p:cNvPicPr preferRelativeResize="0"/>
          <p:nvPr/>
        </p:nvPicPr>
        <p:blipFill rotWithShape="1">
          <a:blip r:embed="rId64">
            <a:alphaModFix/>
          </a:blip>
          <a:srcRect/>
          <a:stretch/>
        </p:blipFill>
        <p:spPr>
          <a:xfrm>
            <a:off x="1465063" y="4135663"/>
            <a:ext cx="741905" cy="324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4" name="Google Shape;964;p83"/>
          <p:cNvPicPr preferRelativeResize="0"/>
          <p:nvPr/>
        </p:nvPicPr>
        <p:blipFill>
          <a:blip r:embed="rId65"/>
          <a:srcRect/>
          <a:stretch/>
        </p:blipFill>
        <p:spPr>
          <a:xfrm>
            <a:off x="4321606" y="3924023"/>
            <a:ext cx="967181" cy="658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65" name="Google Shape;965;p83"/>
          <p:cNvPicPr preferRelativeResize="0"/>
          <p:nvPr/>
        </p:nvPicPr>
        <p:blipFill rotWithShape="1">
          <a:blip r:embed="rId66">
            <a:alphaModFix/>
          </a:blip>
          <a:srcRect/>
          <a:stretch/>
        </p:blipFill>
        <p:spPr>
          <a:xfrm>
            <a:off x="1043792" y="4512674"/>
            <a:ext cx="573805" cy="496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66" name="Google Shape;966;p83"/>
          <p:cNvPicPr preferRelativeResize="0"/>
          <p:nvPr/>
        </p:nvPicPr>
        <p:blipFill>
          <a:blip r:embed="rId67"/>
          <a:srcRect/>
          <a:stretch/>
        </p:blipFill>
        <p:spPr>
          <a:xfrm>
            <a:off x="7076319" y="3126346"/>
            <a:ext cx="793306" cy="426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67" name="Google Shape;967;p83"/>
          <p:cNvPicPr preferRelativeResize="0"/>
          <p:nvPr/>
        </p:nvPicPr>
        <p:blipFill rotWithShape="1">
          <a:blip r:embed="rId68">
            <a:alphaModFix/>
          </a:blip>
          <a:srcRect/>
          <a:stretch/>
        </p:blipFill>
        <p:spPr>
          <a:xfrm>
            <a:off x="5363315" y="3346594"/>
            <a:ext cx="1049988" cy="397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9" name="Google Shape;969;p83"/>
          <p:cNvPicPr preferRelativeResize="0"/>
          <p:nvPr/>
        </p:nvPicPr>
        <p:blipFill>
          <a:blip r:embed="rId69"/>
          <a:srcRect/>
          <a:stretch/>
        </p:blipFill>
        <p:spPr>
          <a:xfrm>
            <a:off x="6503964" y="3526980"/>
            <a:ext cx="709525" cy="339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83"/>
          <p:cNvPicPr preferRelativeResize="0"/>
          <p:nvPr/>
        </p:nvPicPr>
        <p:blipFill>
          <a:blip r:embed="rId70"/>
          <a:srcRect/>
          <a:stretch/>
        </p:blipFill>
        <p:spPr>
          <a:xfrm>
            <a:off x="466616" y="1965352"/>
            <a:ext cx="641216" cy="294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2" name="Google Shape;972;p83"/>
          <p:cNvPicPr preferRelativeResize="0"/>
          <p:nvPr/>
        </p:nvPicPr>
        <p:blipFill rotWithShape="1">
          <a:blip r:embed="rId71">
            <a:alphaModFix/>
          </a:blip>
          <a:srcRect/>
          <a:stretch/>
        </p:blipFill>
        <p:spPr>
          <a:xfrm>
            <a:off x="279934" y="3086423"/>
            <a:ext cx="1053586" cy="220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3" name="Google Shape;973;p83"/>
          <p:cNvPicPr preferRelativeResize="0"/>
          <p:nvPr/>
        </p:nvPicPr>
        <p:blipFill rotWithShape="1">
          <a:blip r:embed="rId72">
            <a:alphaModFix/>
          </a:blip>
          <a:srcRect/>
          <a:stretch/>
        </p:blipFill>
        <p:spPr>
          <a:xfrm>
            <a:off x="8248932" y="2051897"/>
            <a:ext cx="755173" cy="257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Logo&#10;&#10;Description automatically generated with low confidence">
            <a:extLst>
              <a:ext uri="{FF2B5EF4-FFF2-40B4-BE49-F238E27FC236}">
                <a16:creationId xmlns:a16="http://schemas.microsoft.com/office/drawing/2014/main" id="{1A87D068-60CC-09B0-4E43-4545458CB7DF}"/>
              </a:ext>
            </a:extLst>
          </p:cNvPr>
          <p:cNvPicPr>
            <a:picLocks noChangeAspect="1"/>
          </p:cNvPicPr>
          <p:nvPr/>
        </p:nvPicPr>
        <p:blipFill>
          <a:blip r:embed="rId73"/>
          <a:stretch>
            <a:fillRect/>
          </a:stretch>
        </p:blipFill>
        <p:spPr>
          <a:xfrm>
            <a:off x="1428519" y="2648737"/>
            <a:ext cx="1020174" cy="423765"/>
          </a:xfrm>
          <a:prstGeom prst="rect">
            <a:avLst/>
          </a:prstGeom>
        </p:spPr>
      </p:pic>
      <p:pic>
        <p:nvPicPr>
          <p:cNvPr id="920" name="Google Shape;920;p83"/>
          <p:cNvPicPr preferRelativeResize="0"/>
          <p:nvPr/>
        </p:nvPicPr>
        <p:blipFill rotWithShape="1">
          <a:blip r:embed="rId74"/>
          <a:srcRect t="33432" b="34388"/>
          <a:stretch/>
        </p:blipFill>
        <p:spPr>
          <a:xfrm>
            <a:off x="3768622" y="3814398"/>
            <a:ext cx="1390172" cy="292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7C940A24-1A4F-2BE8-0937-AA881856B806}"/>
              </a:ext>
            </a:extLst>
          </p:cNvPr>
          <p:cNvPicPr>
            <a:picLocks noChangeAspect="1"/>
          </p:cNvPicPr>
          <p:nvPr/>
        </p:nvPicPr>
        <p:blipFill>
          <a:blip r:embed="rId75"/>
          <a:stretch>
            <a:fillRect/>
          </a:stretch>
        </p:blipFill>
        <p:spPr>
          <a:xfrm>
            <a:off x="8183251" y="2395738"/>
            <a:ext cx="909366" cy="372839"/>
          </a:xfrm>
          <a:prstGeom prst="rect">
            <a:avLst/>
          </a:prstGeom>
        </p:spPr>
      </p:pic>
      <p:pic>
        <p:nvPicPr>
          <p:cNvPr id="897" name="Google Shape;897;p83"/>
          <p:cNvPicPr preferRelativeResize="0"/>
          <p:nvPr/>
        </p:nvPicPr>
        <p:blipFill rotWithShape="1">
          <a:blip r:embed="rId76">
            <a:alphaModFix/>
          </a:blip>
          <a:srcRect/>
          <a:stretch/>
        </p:blipFill>
        <p:spPr>
          <a:xfrm>
            <a:off x="2411441" y="2561535"/>
            <a:ext cx="874872" cy="564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917955-3BD4-2789-746F-9284DF91FA91}"/>
              </a:ext>
            </a:extLst>
          </p:cNvPr>
          <p:cNvPicPr>
            <a:picLocks noChangeAspect="1"/>
          </p:cNvPicPr>
          <p:nvPr/>
        </p:nvPicPr>
        <p:blipFill>
          <a:blip r:embed="rId77"/>
          <a:stretch>
            <a:fillRect/>
          </a:stretch>
        </p:blipFill>
        <p:spPr>
          <a:xfrm>
            <a:off x="7090201" y="2783086"/>
            <a:ext cx="802054" cy="265977"/>
          </a:xfrm>
          <a:prstGeom prst="rect">
            <a:avLst/>
          </a:prstGeom>
        </p:spPr>
      </p:pic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06834296-9603-7413-2B40-E8B0506D6683}"/>
              </a:ext>
            </a:extLst>
          </p:cNvPr>
          <p:cNvPicPr>
            <a:picLocks noChangeAspect="1"/>
          </p:cNvPicPr>
          <p:nvPr/>
        </p:nvPicPr>
        <p:blipFill>
          <a:blip r:embed="rId78"/>
          <a:stretch>
            <a:fillRect/>
          </a:stretch>
        </p:blipFill>
        <p:spPr>
          <a:xfrm>
            <a:off x="4299643" y="4404105"/>
            <a:ext cx="1105630" cy="377181"/>
          </a:xfrm>
          <a:prstGeom prst="rect">
            <a:avLst/>
          </a:prstGeom>
        </p:spPr>
      </p:pic>
      <p:pic>
        <p:nvPicPr>
          <p:cNvPr id="931" name="Google Shape;931;p83"/>
          <p:cNvPicPr preferRelativeResize="0"/>
          <p:nvPr/>
        </p:nvPicPr>
        <p:blipFill>
          <a:blip r:embed="rId79"/>
          <a:srcRect/>
          <a:stretch/>
        </p:blipFill>
        <p:spPr>
          <a:xfrm>
            <a:off x="7015917" y="3996319"/>
            <a:ext cx="802593" cy="443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9965A04-F77C-DB69-8402-1852CBC38562}"/>
              </a:ext>
            </a:extLst>
          </p:cNvPr>
          <p:cNvPicPr>
            <a:picLocks noChangeAspect="1"/>
          </p:cNvPicPr>
          <p:nvPr/>
        </p:nvPicPr>
        <p:blipFill>
          <a:blip r:embed="rId80"/>
          <a:stretch>
            <a:fillRect/>
          </a:stretch>
        </p:blipFill>
        <p:spPr>
          <a:xfrm>
            <a:off x="7498823" y="2391656"/>
            <a:ext cx="591815" cy="21091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ustom 2">
    <a:dk1>
      <a:srgbClr val="000000"/>
    </a:dk1>
    <a:lt1>
      <a:srgbClr val="FFFFFF"/>
    </a:lt1>
    <a:dk2>
      <a:srgbClr val="44546A"/>
    </a:dk2>
    <a:lt2>
      <a:srgbClr val="EDF1EF"/>
    </a:lt2>
    <a:accent1>
      <a:srgbClr val="32726A"/>
    </a:accent1>
    <a:accent2>
      <a:srgbClr val="03586E"/>
    </a:accent2>
    <a:accent3>
      <a:srgbClr val="CEDAB5"/>
    </a:accent3>
    <a:accent4>
      <a:srgbClr val="E5EDC0"/>
    </a:accent4>
    <a:accent5>
      <a:srgbClr val="EDF1EF"/>
    </a:accent5>
    <a:accent6>
      <a:srgbClr val="000000"/>
    </a:accent6>
    <a:hlink>
      <a:srgbClr val="0563C1"/>
    </a:hlink>
    <a:folHlink>
      <a:srgbClr val="954F72"/>
    </a:folHlink>
  </a:clrScheme>
  <a:fontScheme name="Arial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a559539-f92e-4fd8-850c-c2e8047fd001">
      <UserInfo>
        <DisplayName>Nidhi Mehta</DisplayName>
        <AccountId>54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F18854F534E64FBD7E4FD23C78967B" ma:contentTypeVersion="10" ma:contentTypeDescription="Create a new document." ma:contentTypeScope="" ma:versionID="a300f231ee0845488e51d859c6e2afcf">
  <xsd:schema xmlns:xsd="http://www.w3.org/2001/XMLSchema" xmlns:xs="http://www.w3.org/2001/XMLSchema" xmlns:p="http://schemas.microsoft.com/office/2006/metadata/properties" xmlns:ns2="bc44d894-a7d4-4966-a089-6e522e48173d" xmlns:ns3="ba559539-f92e-4fd8-850c-c2e8047fd001" targetNamespace="http://schemas.microsoft.com/office/2006/metadata/properties" ma:root="true" ma:fieldsID="b0f8b39b1de482763487f9bea85802b5" ns2:_="" ns3:_="">
    <xsd:import namespace="bc44d894-a7d4-4966-a089-6e522e48173d"/>
    <xsd:import namespace="ba559539-f92e-4fd8-850c-c2e8047fd00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44d894-a7d4-4966-a089-6e522e48173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559539-f92e-4fd8-850c-c2e8047fd00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8897C1F-E18F-4266-A222-9D76DA44F053}">
  <ds:schemaRefs>
    <ds:schemaRef ds:uri="bc44d894-a7d4-4966-a089-6e522e48173d"/>
    <ds:schemaRef ds:uri="http://purl.org/dc/dcmitype/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terms/"/>
    <ds:schemaRef ds:uri="ba559539-f92e-4fd8-850c-c2e8047fd001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9FB5728-F6F6-4CAF-BFF5-929A1172361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FDD9744-962A-4714-813B-7F6899AD1AB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c44d894-a7d4-4966-a089-6e522e48173d"/>
    <ds:schemaRef ds:uri="ba559539-f92e-4fd8-850c-c2e8047fd00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18060</TotalTime>
  <Words>589</Words>
  <Application>Microsoft Office PowerPoint</Application>
  <PresentationFormat>On-screen Show (16:9)</PresentationFormat>
  <Paragraphs>88</Paragraphs>
  <Slides>11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Oswald</vt:lpstr>
      <vt:lpstr>Calibri</vt:lpstr>
      <vt:lpstr>Arial Nova Light</vt:lpstr>
      <vt:lpstr>Lato</vt:lpstr>
      <vt:lpstr>Montserrat ExtraBold</vt:lpstr>
      <vt:lpstr>Lato Light</vt:lpstr>
      <vt:lpstr>Montserrat</vt:lpstr>
      <vt:lpstr>Arial</vt:lpstr>
      <vt:lpstr>Proxima Nova Extrabold</vt:lpstr>
      <vt:lpstr>Wingdings</vt:lpstr>
      <vt:lpstr>Proxima Nova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Over 157 CAMPUSES have moved to FIRST DAY COMPLETE, including: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Brigid O'Reilly</dc:creator>
  <cp:lastModifiedBy>Joy Polkabla Byers</cp:lastModifiedBy>
  <cp:revision>328</cp:revision>
  <dcterms:modified xsi:type="dcterms:W3CDTF">2023-09-20T20:37:36Z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0x010100CBF18854F534E64FBD7E4FD23C78967B</vt:lpwstr>
  </property>
</Properties>
</file>