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 userDrawn="1">
          <p15:clr>
            <a:srgbClr val="A4A3A4"/>
          </p15:clr>
        </p15:guide>
        <p15:guide id="2" pos="1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1B7"/>
    <a:srgbClr val="E4627E"/>
    <a:srgbClr val="E39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>
        <p:guide orient="horz" pos="4128"/>
        <p:guide pos="1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8BB2-BA9C-5248-AE22-46A7627F5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4CA0E2-E91B-A943-B43B-33B6289EA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0BBA6-DDEC-3A40-8083-FAC840AA2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3763D-8D53-EE4F-8A49-31C923BC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D0BE3-4C3A-F64C-8D4C-8A90A491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6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AA940-DE5B-8A4F-BBED-439752C4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35A8D-2374-584F-BF19-1D0963463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E940B-1440-7C4B-A2F7-2848F56F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A93C6-4988-844A-8D1A-97094B0D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7AF4C-ADED-784F-B744-15D325C49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3C08BC-F0A1-A048-B029-6E2519D24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E3B5E-77BD-0A48-981A-C35BBCCD7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0E7D1-5F28-8440-A2B0-112A6DCC1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D03B-B033-C54C-A856-EC7ED43AE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76EFB-AFF5-784F-8DF8-5BA761F7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4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2F1B9-BB2D-FB48-A685-BF4BEA9D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D6AB7-32C7-E341-9DD2-0013B4DA9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10ED9-2B7C-5E48-A73D-DC4DBC727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199B8-752E-FC40-A7D1-A66034B43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69BEF-58CE-4747-8EE8-9788D020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8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ACC96-ACBE-4441-AFCB-8289C6492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301B8-3A81-514D-88F1-172914F8D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699B7-D3B8-464D-9968-2AD02DF17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5C39B-9E9D-F34E-B481-F7124C204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C3833-4875-3D46-8785-DE7482393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5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5E27-9E4D-3B4B-98C4-F89D26F64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20DC4-69E3-9943-A545-003CA768A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24ABD-C8EA-D24E-8607-1BA8DFCE6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A90F4-450A-4C4A-804E-B675D8586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2A3D6-2CA1-7543-8DAA-23C15283C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A67D6-3080-2D44-A386-75CF2DC9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5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BE99-5704-4F49-A868-1A302CFB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1DA89-6330-BD41-8EA0-48390ADFE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FAF37-2943-9B40-A1C8-51BE593F6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1F7515-5BA9-A14B-9891-2F26AE426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D88282-4C9F-E840-871D-6268011BF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620D5-5259-514E-B9BD-99C33621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F1B2DF-7854-954D-B767-F8677890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C716B7-ED7B-264F-9113-B8ADAF0A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2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45810-D873-2844-A97C-A243A7BBD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030A13-2792-2E4D-8D77-817ADD4C2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277C4-506B-0049-950E-9D1E7562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A2823-E500-8141-9183-F96FFF37E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6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25EB8F-2E3B-4D48-A5ED-DB45DF03E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F9E187-52D0-B844-9F19-0263D268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CC815B-BCF1-0A4F-A2F0-5F28B2EC5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7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233E-E30F-9046-B2BC-C02B73DA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89E62-1DBB-0246-B4D0-18A66E830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5BD71-AB3D-5F45-A4E7-4BCA1C7C1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E6776-3F8F-6A4F-A091-A190E240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DDF82-F1D0-CA47-AAE1-AE9CF4963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1346A-5736-784A-90E3-E3114A62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6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5767F-EB4D-4443-86AE-72A649E95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FB6E9A-5138-914B-82A2-4589BD99F2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22E27-FC60-9D47-8877-45A634C42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A74B7-5FF8-A14F-BC52-CC474140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A8B7E-F161-9949-80C9-E0F5507A0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3E43E0-0D37-5045-AAAA-9B684865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6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F89F21-F97D-5343-8574-976181A8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8B3C1-878F-E548-A724-D4DF212F8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D4E3C-8FF7-384E-821C-0A6CE446E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79A57-8D73-2248-9DDC-1A7E3B59F322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5B635-2164-3C48-AC3C-C779DADF1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014D1-C901-674E-A767-D51A4A4A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BCF3D-EBD8-CB4F-A593-FAEAB33131BE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Shape&#10;&#10;Description automatically generated with medium confidence">
            <a:extLst>
              <a:ext uri="{FF2B5EF4-FFF2-40B4-BE49-F238E27FC236}">
                <a16:creationId xmlns:a16="http://schemas.microsoft.com/office/drawing/2014/main" id="{D210487A-6D6C-0641-9CF3-A844E638D71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" name="Picture 19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26BB1705-A550-A74D-9A7F-D1659D542A7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87216" y="6060831"/>
            <a:ext cx="2299502" cy="64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3C57A28-CADD-4F1A-957E-2D4DFE2EA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9114" y="504362"/>
            <a:ext cx="2040979" cy="1205622"/>
          </a:xfrm>
          <a:prstGeom prst="rect">
            <a:avLst/>
          </a:prstGeom>
        </p:spPr>
      </p:pic>
      <p:pic>
        <p:nvPicPr>
          <p:cNvPr id="27" name="Picture 2" descr="Madagascar Penguins PNG Transparent Photo | PNG Play">
            <a:extLst>
              <a:ext uri="{FF2B5EF4-FFF2-40B4-BE49-F238E27FC236}">
                <a16:creationId xmlns:a16="http://schemas.microsoft.com/office/drawing/2014/main" id="{D5ACB7FE-B58C-47C9-8255-2B1E029B4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92620" y="5385656"/>
            <a:ext cx="1399380" cy="147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YSU gets $100K to help local students earn industry credentials | YSU">
            <a:extLst>
              <a:ext uri="{FF2B5EF4-FFF2-40B4-BE49-F238E27FC236}">
                <a16:creationId xmlns:a16="http://schemas.microsoft.com/office/drawing/2014/main" id="{E36B19C9-F3FB-F45C-662A-3ECE20F31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85" y="156923"/>
            <a:ext cx="2709643" cy="199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0B745D7-AA63-7CFF-AE61-4DCB13B8EDBA}"/>
              </a:ext>
            </a:extLst>
          </p:cNvPr>
          <p:cNvSpPr txBox="1"/>
          <p:nvPr/>
        </p:nvSpPr>
        <p:spPr>
          <a:xfrm>
            <a:off x="3172294" y="632766"/>
            <a:ext cx="24286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Division of Workforce</a:t>
            </a:r>
          </a:p>
          <a:p>
            <a:pPr algn="ctr"/>
            <a:r>
              <a:rPr lang="en-US" b="1" dirty="0"/>
              <a:t>Education &amp; Innovation</a:t>
            </a:r>
          </a:p>
          <a:p>
            <a:pPr algn="ctr"/>
            <a:r>
              <a:rPr lang="en-US" sz="1400" dirty="0"/>
              <a:t>Youngstown State University</a:t>
            </a:r>
          </a:p>
          <a:p>
            <a:pPr algn="ctr"/>
            <a:endParaRPr lang="en-US" sz="14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EE2651-2C8B-6531-4E2B-BE6B3DCA96F3}"/>
              </a:ext>
            </a:extLst>
          </p:cNvPr>
          <p:cNvCxnSpPr>
            <a:cxnSpLocks/>
          </p:cNvCxnSpPr>
          <p:nvPr/>
        </p:nvCxnSpPr>
        <p:spPr>
          <a:xfrm>
            <a:off x="277092" y="2210089"/>
            <a:ext cx="11480800" cy="263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Down 15">
            <a:extLst>
              <a:ext uri="{FF2B5EF4-FFF2-40B4-BE49-F238E27FC236}">
                <a16:creationId xmlns:a16="http://schemas.microsoft.com/office/drawing/2014/main" id="{1FBD4433-B619-DA50-BEF4-652A547CE115}"/>
              </a:ext>
            </a:extLst>
          </p:cNvPr>
          <p:cNvSpPr/>
          <p:nvPr/>
        </p:nvSpPr>
        <p:spPr>
          <a:xfrm>
            <a:off x="4137885" y="4217971"/>
            <a:ext cx="387927" cy="50130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47F2CEC-61FB-CA12-4C14-39271E9AFF40}"/>
              </a:ext>
            </a:extLst>
          </p:cNvPr>
          <p:cNvGrpSpPr/>
          <p:nvPr/>
        </p:nvGrpSpPr>
        <p:grpSpPr>
          <a:xfrm>
            <a:off x="-57820" y="2283896"/>
            <a:ext cx="10497424" cy="3463300"/>
            <a:chOff x="847288" y="2618176"/>
            <a:chExt cx="10497424" cy="3463300"/>
          </a:xfrm>
        </p:grpSpPr>
        <p:pic>
          <p:nvPicPr>
            <p:cNvPr id="9" name="Picture 4" descr="Our Training Centers">
              <a:extLst>
                <a:ext uri="{FF2B5EF4-FFF2-40B4-BE49-F238E27FC236}">
                  <a16:creationId xmlns:a16="http://schemas.microsoft.com/office/drawing/2014/main" id="{59ECF5A2-2FE0-EE13-D0EF-F327E32BA0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49" b="14194"/>
            <a:stretch/>
          </p:blipFill>
          <p:spPr bwMode="auto">
            <a:xfrm>
              <a:off x="847288" y="2618176"/>
              <a:ext cx="10497424" cy="2021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B22B945-5821-84AA-BFD9-EF8A326A39A0}"/>
                </a:ext>
              </a:extLst>
            </p:cNvPr>
            <p:cNvSpPr/>
            <p:nvPr/>
          </p:nvSpPr>
          <p:spPr>
            <a:xfrm>
              <a:off x="7015817" y="5415401"/>
              <a:ext cx="1232255" cy="6660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4" descr="Our Training Centers">
            <a:extLst>
              <a:ext uri="{FF2B5EF4-FFF2-40B4-BE49-F238E27FC236}">
                <a16:creationId xmlns:a16="http://schemas.microsoft.com/office/drawing/2014/main" id="{49BCF6CF-FB4B-047C-5E59-82A0EFFD00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49" r="81992" b="14194"/>
          <a:stretch/>
        </p:blipFill>
        <p:spPr bwMode="auto">
          <a:xfrm>
            <a:off x="10080854" y="2316295"/>
            <a:ext cx="1890342" cy="202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9FE7C93-9D85-1E05-9C52-4F83302DC96F}"/>
              </a:ext>
            </a:extLst>
          </p:cNvPr>
          <p:cNvSpPr/>
          <p:nvPr/>
        </p:nvSpPr>
        <p:spPr>
          <a:xfrm>
            <a:off x="10481549" y="2965156"/>
            <a:ext cx="1232255" cy="666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3AB577-82A2-E3E3-75AA-497C46F7CB18}"/>
              </a:ext>
            </a:extLst>
          </p:cNvPr>
          <p:cNvSpPr txBox="1"/>
          <p:nvPr/>
        </p:nvSpPr>
        <p:spPr>
          <a:xfrm>
            <a:off x="10490899" y="2970251"/>
            <a:ext cx="1210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i="1" dirty="0">
                <a:solidFill>
                  <a:schemeClr val="accent5">
                    <a:lumMod val="75000"/>
                  </a:schemeClr>
                </a:solidFill>
              </a:rPr>
              <a:t>Online Skills</a:t>
            </a:r>
          </a:p>
          <a:p>
            <a:pPr algn="ctr"/>
            <a:r>
              <a:rPr lang="en-US" sz="1600" b="1" i="1" dirty="0">
                <a:solidFill>
                  <a:schemeClr val="accent5">
                    <a:lumMod val="75000"/>
                  </a:schemeClr>
                </a:solidFill>
              </a:rPr>
              <a:t>Accelerator</a:t>
            </a:r>
          </a:p>
        </p:txBody>
      </p:sp>
      <p:pic>
        <p:nvPicPr>
          <p:cNvPr id="1028" name="Picture 4" descr="Sokolov Honors College at Youngstown State | Youngstown OH">
            <a:extLst>
              <a:ext uri="{FF2B5EF4-FFF2-40B4-BE49-F238E27FC236}">
                <a16:creationId xmlns:a16="http://schemas.microsoft.com/office/drawing/2014/main" id="{4C18681C-C4A2-E6B9-4AD0-7BAFA4DED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508" y="4842969"/>
            <a:ext cx="1512679" cy="151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Youngstown State University College of STEM | LinkedIn">
            <a:extLst>
              <a:ext uri="{FF2B5EF4-FFF2-40B4-BE49-F238E27FC236}">
                <a16:creationId xmlns:a16="http://schemas.microsoft.com/office/drawing/2014/main" id="{510ECA3A-C743-4E91-8FF6-672935595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386" y="3873171"/>
            <a:ext cx="1278574" cy="127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Youngstown State University College of STEM | LinkedIn">
            <a:extLst>
              <a:ext uri="{FF2B5EF4-FFF2-40B4-BE49-F238E27FC236}">
                <a16:creationId xmlns:a16="http://schemas.microsoft.com/office/drawing/2014/main" id="{E1F8C005-48F5-BC7C-DE69-78E7CCF74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367" y="3869442"/>
            <a:ext cx="1278574" cy="127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Youngstown State University College of STEM | LinkedIn">
            <a:extLst>
              <a:ext uri="{FF2B5EF4-FFF2-40B4-BE49-F238E27FC236}">
                <a16:creationId xmlns:a16="http://schemas.microsoft.com/office/drawing/2014/main" id="{F9364A8F-BB0B-28F9-6463-8700B7F65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03" y="3873171"/>
            <a:ext cx="1278574" cy="127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Youngstown State University College of STEM | LinkedIn">
            <a:extLst>
              <a:ext uri="{FF2B5EF4-FFF2-40B4-BE49-F238E27FC236}">
                <a16:creationId xmlns:a16="http://schemas.microsoft.com/office/drawing/2014/main" id="{75BBFE1F-1B5A-CA11-A69B-C60CC48E9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192" y="3869442"/>
            <a:ext cx="1278574" cy="127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rrow: Right 16">
            <a:extLst>
              <a:ext uri="{FF2B5EF4-FFF2-40B4-BE49-F238E27FC236}">
                <a16:creationId xmlns:a16="http://schemas.microsoft.com/office/drawing/2014/main" id="{1B649A71-FDF8-443E-52E3-E980AA3ABC0D}"/>
              </a:ext>
            </a:extLst>
          </p:cNvPr>
          <p:cNvSpPr/>
          <p:nvPr/>
        </p:nvSpPr>
        <p:spPr>
          <a:xfrm>
            <a:off x="5691648" y="965126"/>
            <a:ext cx="651688" cy="28409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DB68F4-A6F1-6522-621C-2BA9B976E708}"/>
              </a:ext>
            </a:extLst>
          </p:cNvPr>
          <p:cNvSpPr txBox="1"/>
          <p:nvPr/>
        </p:nvSpPr>
        <p:spPr>
          <a:xfrm>
            <a:off x="6538802" y="740488"/>
            <a:ext cx="281673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Integration into The Honors</a:t>
            </a:r>
          </a:p>
          <a:p>
            <a:pPr algn="ctr"/>
            <a:r>
              <a:rPr lang="en-US" b="1" dirty="0"/>
              <a:t>and the STEM College</a:t>
            </a:r>
          </a:p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459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</TotalTime>
  <Words>20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Lato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L Morrone</dc:creator>
  <cp:lastModifiedBy>Wim F Steelant</cp:lastModifiedBy>
  <cp:revision>147</cp:revision>
  <cp:lastPrinted>2022-08-08T14:00:05Z</cp:lastPrinted>
  <dcterms:created xsi:type="dcterms:W3CDTF">2021-04-16T18:05:15Z</dcterms:created>
  <dcterms:modified xsi:type="dcterms:W3CDTF">2024-02-20T01:29:30Z</dcterms:modified>
</cp:coreProperties>
</file>