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553" r:id="rId2"/>
    <p:sldId id="548" r:id="rId3"/>
    <p:sldId id="547" r:id="rId4"/>
    <p:sldId id="562" r:id="rId5"/>
    <p:sldId id="564" r:id="rId6"/>
    <p:sldId id="566" r:id="rId7"/>
    <p:sldId id="568" r:id="rId8"/>
    <p:sldId id="565" r:id="rId9"/>
    <p:sldId id="569" r:id="rId10"/>
    <p:sldId id="570" r:id="rId11"/>
    <p:sldId id="557" r:id="rId12"/>
    <p:sldId id="580" r:id="rId13"/>
    <p:sldId id="571" r:id="rId14"/>
    <p:sldId id="572" r:id="rId15"/>
    <p:sldId id="573" r:id="rId16"/>
    <p:sldId id="560" r:id="rId17"/>
    <p:sldId id="578" r:id="rId18"/>
    <p:sldId id="540" r:id="rId19"/>
    <p:sldId id="575" r:id="rId20"/>
    <p:sldId id="576" r:id="rId21"/>
    <p:sldId id="5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837"/>
    <a:srgbClr val="CB333B"/>
    <a:srgbClr val="A7193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9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J. Bateman" userId="54e20487-0b13-412d-9132-3ff90f2f61ec" providerId="ADAL" clId="{93EDA214-2E5C-457C-B057-FC71DE1F7532}"/>
    <pc:docChg chg="undo custSel addSld delSld modSld sldOrd modMainMaster">
      <pc:chgData name="Patrick J. Bateman" userId="54e20487-0b13-412d-9132-3ff90f2f61ec" providerId="ADAL" clId="{93EDA214-2E5C-457C-B057-FC71DE1F7532}" dt="2023-12-04T22:07:02.771" v="2846" actId="27636"/>
      <pc:docMkLst>
        <pc:docMk/>
      </pc:docMkLst>
      <pc:sldChg chg="modSp mod ord">
        <pc:chgData name="Patrick J. Bateman" userId="54e20487-0b13-412d-9132-3ff90f2f61ec" providerId="ADAL" clId="{93EDA214-2E5C-457C-B057-FC71DE1F7532}" dt="2023-12-04T16:30:15.551" v="2724" actId="20577"/>
        <pc:sldMkLst>
          <pc:docMk/>
          <pc:sldMk cId="1105775545" sldId="540"/>
        </pc:sldMkLst>
        <pc:spChg chg="mod">
          <ac:chgData name="Patrick J. Bateman" userId="54e20487-0b13-412d-9132-3ff90f2f61ec" providerId="ADAL" clId="{93EDA214-2E5C-457C-B057-FC71DE1F7532}" dt="2023-12-04T14:16:53.298" v="2508" actId="20577"/>
          <ac:spMkLst>
            <pc:docMk/>
            <pc:sldMk cId="1105775545" sldId="540"/>
            <ac:spMk id="3" creationId="{D4888B4A-0A3A-D4A1-6956-F2BC19E48E7A}"/>
          </ac:spMkLst>
        </pc:spChg>
        <pc:spChg chg="mod">
          <ac:chgData name="Patrick J. Bateman" userId="54e20487-0b13-412d-9132-3ff90f2f61ec" providerId="ADAL" clId="{93EDA214-2E5C-457C-B057-FC71DE1F7532}" dt="2023-12-04T16:30:15.551" v="2724" actId="20577"/>
          <ac:spMkLst>
            <pc:docMk/>
            <pc:sldMk cId="1105775545" sldId="540"/>
            <ac:spMk id="6" creationId="{FE897CCB-C277-AD68-793D-E00A1B968C7D}"/>
          </ac:spMkLst>
        </pc:spChg>
      </pc:sldChg>
      <pc:sldChg chg="modSp mod">
        <pc:chgData name="Patrick J. Bateman" userId="54e20487-0b13-412d-9132-3ff90f2f61ec" providerId="ADAL" clId="{93EDA214-2E5C-457C-B057-FC71DE1F7532}" dt="2023-12-04T16:13:38.534" v="2587" actId="404"/>
        <pc:sldMkLst>
          <pc:docMk/>
          <pc:sldMk cId="1695479066" sldId="547"/>
        </pc:sldMkLst>
        <pc:spChg chg="mod">
          <ac:chgData name="Patrick J. Bateman" userId="54e20487-0b13-412d-9132-3ff90f2f61ec" providerId="ADAL" clId="{93EDA214-2E5C-457C-B057-FC71DE1F7532}" dt="2023-12-04T16:13:38.534" v="2587" actId="404"/>
          <ac:spMkLst>
            <pc:docMk/>
            <pc:sldMk cId="1695479066" sldId="547"/>
            <ac:spMk id="5" creationId="{58713D5C-58E4-DBCC-203D-7AA1AB458BEC}"/>
          </ac:spMkLst>
        </pc:spChg>
      </pc:sldChg>
      <pc:sldChg chg="modSp mod">
        <pc:chgData name="Patrick J. Bateman" userId="54e20487-0b13-412d-9132-3ff90f2f61ec" providerId="ADAL" clId="{93EDA214-2E5C-457C-B057-FC71DE1F7532}" dt="2023-12-04T16:26:49.060" v="2617" actId="20577"/>
        <pc:sldMkLst>
          <pc:docMk/>
          <pc:sldMk cId="3547507748" sldId="553"/>
        </pc:sldMkLst>
        <pc:spChg chg="mod">
          <ac:chgData name="Patrick J. Bateman" userId="54e20487-0b13-412d-9132-3ff90f2f61ec" providerId="ADAL" clId="{93EDA214-2E5C-457C-B057-FC71DE1F7532}" dt="2023-12-04T16:26:49.060" v="2617" actId="20577"/>
          <ac:spMkLst>
            <pc:docMk/>
            <pc:sldMk cId="3547507748" sldId="553"/>
            <ac:spMk id="6" creationId="{79E5AC6B-275E-63F8-E2CD-D8752AF2F8A0}"/>
          </ac:spMkLst>
        </pc:spChg>
      </pc:sldChg>
      <pc:sldChg chg="modSp">
        <pc:chgData name="Patrick J. Bateman" userId="54e20487-0b13-412d-9132-3ff90f2f61ec" providerId="ADAL" clId="{93EDA214-2E5C-457C-B057-FC71DE1F7532}" dt="2023-12-04T14:13:20.721" v="2440" actId="1582"/>
        <pc:sldMkLst>
          <pc:docMk/>
          <pc:sldMk cId="4146632271" sldId="557"/>
        </pc:sldMkLst>
        <pc:graphicFrameChg chg="mod">
          <ac:chgData name="Patrick J. Bateman" userId="54e20487-0b13-412d-9132-3ff90f2f61ec" providerId="ADAL" clId="{93EDA214-2E5C-457C-B057-FC71DE1F7532}" dt="2023-12-04T14:13:20.721" v="2440" actId="1582"/>
          <ac:graphicFrameMkLst>
            <pc:docMk/>
            <pc:sldMk cId="4146632271" sldId="557"/>
            <ac:graphicFrameMk id="5" creationId="{1A8D1EF6-9F97-16E1-01E9-D7B60B161E1D}"/>
          </ac:graphicFrameMkLst>
        </pc:graphicFrameChg>
      </pc:sldChg>
      <pc:sldChg chg="delSp mod delAnim">
        <pc:chgData name="Patrick J. Bateman" userId="54e20487-0b13-412d-9132-3ff90f2f61ec" providerId="ADAL" clId="{93EDA214-2E5C-457C-B057-FC71DE1F7532}" dt="2023-12-01T22:03:17.516" v="0" actId="478"/>
        <pc:sldMkLst>
          <pc:docMk/>
          <pc:sldMk cId="3038018292" sldId="562"/>
        </pc:sldMkLst>
        <pc:spChg chg="del">
          <ac:chgData name="Patrick J. Bateman" userId="54e20487-0b13-412d-9132-3ff90f2f61ec" providerId="ADAL" clId="{93EDA214-2E5C-457C-B057-FC71DE1F7532}" dt="2023-12-01T22:03:17.516" v="0" actId="478"/>
          <ac:spMkLst>
            <pc:docMk/>
            <pc:sldMk cId="3038018292" sldId="562"/>
            <ac:spMk id="20" creationId="{6E0B65E6-70B5-166D-31C8-4D4E07E8F61B}"/>
          </ac:spMkLst>
        </pc:spChg>
        <pc:grpChg chg="del">
          <ac:chgData name="Patrick J. Bateman" userId="54e20487-0b13-412d-9132-3ff90f2f61ec" providerId="ADAL" clId="{93EDA214-2E5C-457C-B057-FC71DE1F7532}" dt="2023-12-01T22:03:17.516" v="0" actId="478"/>
          <ac:grpSpMkLst>
            <pc:docMk/>
            <pc:sldMk cId="3038018292" sldId="562"/>
            <ac:grpSpMk id="25" creationId="{5F5E51E5-4DC2-EB6A-AEA9-2BDD69CE4B6D}"/>
          </ac:grpSpMkLst>
        </pc:grpChg>
      </pc:sldChg>
      <pc:sldChg chg="modSp mod">
        <pc:chgData name="Patrick J. Bateman" userId="54e20487-0b13-412d-9132-3ff90f2f61ec" providerId="ADAL" clId="{93EDA214-2E5C-457C-B057-FC71DE1F7532}" dt="2023-12-04T21:46:04.318" v="2725" actId="20577"/>
        <pc:sldMkLst>
          <pc:docMk/>
          <pc:sldMk cId="3776645496" sldId="565"/>
        </pc:sldMkLst>
        <pc:spChg chg="mod">
          <ac:chgData name="Patrick J. Bateman" userId="54e20487-0b13-412d-9132-3ff90f2f61ec" providerId="ADAL" clId="{93EDA214-2E5C-457C-B057-FC71DE1F7532}" dt="2023-12-04T21:46:04.318" v="2725" actId="20577"/>
          <ac:spMkLst>
            <pc:docMk/>
            <pc:sldMk cId="3776645496" sldId="565"/>
            <ac:spMk id="6" creationId="{2AF91145-CE31-2649-07BA-565BFDFAFBD4}"/>
          </ac:spMkLst>
        </pc:spChg>
        <pc:picChg chg="mod">
          <ac:chgData name="Patrick J. Bateman" userId="54e20487-0b13-412d-9132-3ff90f2f61ec" providerId="ADAL" clId="{93EDA214-2E5C-457C-B057-FC71DE1F7532}" dt="2023-12-04T13:49:19.733" v="2219" actId="1035"/>
          <ac:picMkLst>
            <pc:docMk/>
            <pc:sldMk cId="3776645496" sldId="565"/>
            <ac:picMk id="11" creationId="{F5567417-4998-6A62-FFD6-28665CFA2B23}"/>
          </ac:picMkLst>
        </pc:picChg>
        <pc:picChg chg="mod">
          <ac:chgData name="Patrick J. Bateman" userId="54e20487-0b13-412d-9132-3ff90f2f61ec" providerId="ADAL" clId="{93EDA214-2E5C-457C-B057-FC71DE1F7532}" dt="2023-12-04T13:49:19.733" v="2219" actId="1035"/>
          <ac:picMkLst>
            <pc:docMk/>
            <pc:sldMk cId="3776645496" sldId="565"/>
            <ac:picMk id="14" creationId="{4C02C712-8934-164A-08CE-9ABD94F0D177}"/>
          </ac:picMkLst>
        </pc:picChg>
        <pc:picChg chg="mod">
          <ac:chgData name="Patrick J. Bateman" userId="54e20487-0b13-412d-9132-3ff90f2f61ec" providerId="ADAL" clId="{93EDA214-2E5C-457C-B057-FC71DE1F7532}" dt="2023-12-04T13:49:19.733" v="2219" actId="1035"/>
          <ac:picMkLst>
            <pc:docMk/>
            <pc:sldMk cId="3776645496" sldId="565"/>
            <ac:picMk id="15" creationId="{D8D30043-B421-BBC1-F683-966151E5C7DD}"/>
          </ac:picMkLst>
        </pc:picChg>
      </pc:sldChg>
      <pc:sldChg chg="modSp">
        <pc:chgData name="Patrick J. Bateman" userId="54e20487-0b13-412d-9132-3ff90f2f61ec" providerId="ADAL" clId="{93EDA214-2E5C-457C-B057-FC71DE1F7532}" dt="2023-12-01T22:05:16.182" v="88" actId="20577"/>
        <pc:sldMkLst>
          <pc:docMk/>
          <pc:sldMk cId="2256459400" sldId="568"/>
        </pc:sldMkLst>
        <pc:spChg chg="mod">
          <ac:chgData name="Patrick J. Bateman" userId="54e20487-0b13-412d-9132-3ff90f2f61ec" providerId="ADAL" clId="{93EDA214-2E5C-457C-B057-FC71DE1F7532}" dt="2023-12-01T22:05:16.182" v="88" actId="20577"/>
          <ac:spMkLst>
            <pc:docMk/>
            <pc:sldMk cId="2256459400" sldId="568"/>
            <ac:spMk id="2" creationId="{CA5FF5B1-30D3-B944-0713-FE0773A4EB87}"/>
          </ac:spMkLst>
        </pc:spChg>
      </pc:sldChg>
      <pc:sldChg chg="modSp mod">
        <pc:chgData name="Patrick J. Bateman" userId="54e20487-0b13-412d-9132-3ff90f2f61ec" providerId="ADAL" clId="{93EDA214-2E5C-457C-B057-FC71DE1F7532}" dt="2023-12-04T14:12:59.099" v="2437" actId="1582"/>
        <pc:sldMkLst>
          <pc:docMk/>
          <pc:sldMk cId="637288703" sldId="569"/>
        </pc:sldMkLst>
        <pc:picChg chg="mod">
          <ac:chgData name="Patrick J. Bateman" userId="54e20487-0b13-412d-9132-3ff90f2f61ec" providerId="ADAL" clId="{93EDA214-2E5C-457C-B057-FC71DE1F7532}" dt="2023-12-04T14:12:59.099" v="2437" actId="1582"/>
          <ac:picMkLst>
            <pc:docMk/>
            <pc:sldMk cId="637288703" sldId="569"/>
            <ac:picMk id="6" creationId="{090723E2-2569-810E-0597-0C8D03007518}"/>
          </ac:picMkLst>
        </pc:picChg>
      </pc:sldChg>
      <pc:sldChg chg="modSp mod">
        <pc:chgData name="Patrick J. Bateman" userId="54e20487-0b13-412d-9132-3ff90f2f61ec" providerId="ADAL" clId="{93EDA214-2E5C-457C-B057-FC71DE1F7532}" dt="2023-12-04T22:02:54.094" v="2779" actId="20577"/>
        <pc:sldMkLst>
          <pc:docMk/>
          <pc:sldMk cId="3934426872" sldId="570"/>
        </pc:sldMkLst>
        <pc:spChg chg="mod">
          <ac:chgData name="Patrick J. Bateman" userId="54e20487-0b13-412d-9132-3ff90f2f61ec" providerId="ADAL" clId="{93EDA214-2E5C-457C-B057-FC71DE1F7532}" dt="2023-12-04T22:02:54.094" v="2779" actId="20577"/>
          <ac:spMkLst>
            <pc:docMk/>
            <pc:sldMk cId="3934426872" sldId="570"/>
            <ac:spMk id="3" creationId="{9BC0BA4D-CC77-32E5-278C-2C53B2EEAAF6}"/>
          </ac:spMkLst>
        </pc:spChg>
        <pc:picChg chg="mod">
          <ac:chgData name="Patrick J. Bateman" userId="54e20487-0b13-412d-9132-3ff90f2f61ec" providerId="ADAL" clId="{93EDA214-2E5C-457C-B057-FC71DE1F7532}" dt="2023-12-04T14:13:06.036" v="2438" actId="1582"/>
          <ac:picMkLst>
            <pc:docMk/>
            <pc:sldMk cId="3934426872" sldId="570"/>
            <ac:picMk id="8" creationId="{870BA562-9BFC-5AAB-ECB3-9175E8290C45}"/>
          </ac:picMkLst>
        </pc:picChg>
      </pc:sldChg>
      <pc:sldChg chg="modSp mod">
        <pc:chgData name="Patrick J. Bateman" userId="54e20487-0b13-412d-9132-3ff90f2f61ec" providerId="ADAL" clId="{93EDA214-2E5C-457C-B057-FC71DE1F7532}" dt="2023-12-04T16:19:25.908" v="2611" actId="20577"/>
        <pc:sldMkLst>
          <pc:docMk/>
          <pc:sldMk cId="3004883617" sldId="571"/>
        </pc:sldMkLst>
        <pc:spChg chg="mod">
          <ac:chgData name="Patrick J. Bateman" userId="54e20487-0b13-412d-9132-3ff90f2f61ec" providerId="ADAL" clId="{93EDA214-2E5C-457C-B057-FC71DE1F7532}" dt="2023-12-04T16:19:25.908" v="2611" actId="20577"/>
          <ac:spMkLst>
            <pc:docMk/>
            <pc:sldMk cId="3004883617" sldId="571"/>
            <ac:spMk id="4" creationId="{8B18D7D9-494A-0F4E-DD25-4A9F571A4B65}"/>
          </ac:spMkLst>
        </pc:spChg>
      </pc:sldChg>
      <pc:sldChg chg="modSp mod ord">
        <pc:chgData name="Patrick J. Bateman" userId="54e20487-0b13-412d-9132-3ff90f2f61ec" providerId="ADAL" clId="{93EDA214-2E5C-457C-B057-FC71DE1F7532}" dt="2023-12-03T17:11:35.354" v="2157" actId="20577"/>
        <pc:sldMkLst>
          <pc:docMk/>
          <pc:sldMk cId="3382704375" sldId="572"/>
        </pc:sldMkLst>
        <pc:spChg chg="mod">
          <ac:chgData name="Patrick J. Bateman" userId="54e20487-0b13-412d-9132-3ff90f2f61ec" providerId="ADAL" clId="{93EDA214-2E5C-457C-B057-FC71DE1F7532}" dt="2023-12-03T17:11:17.443" v="2147" actId="404"/>
          <ac:spMkLst>
            <pc:docMk/>
            <pc:sldMk cId="3382704375" sldId="572"/>
            <ac:spMk id="5" creationId="{60150837-4336-1CE2-9592-193D0375ECDF}"/>
          </ac:spMkLst>
        </pc:spChg>
        <pc:spChg chg="mod">
          <ac:chgData name="Patrick J. Bateman" userId="54e20487-0b13-412d-9132-3ff90f2f61ec" providerId="ADAL" clId="{93EDA214-2E5C-457C-B057-FC71DE1F7532}" dt="2023-12-03T17:11:35.354" v="2157" actId="20577"/>
          <ac:spMkLst>
            <pc:docMk/>
            <pc:sldMk cId="3382704375" sldId="572"/>
            <ac:spMk id="6" creationId="{7904AA46-36A0-3EF7-9A6A-F8BAFB602D78}"/>
          </ac:spMkLst>
        </pc:spChg>
      </pc:sldChg>
      <pc:sldChg chg="modSp mod modAnim">
        <pc:chgData name="Patrick J. Bateman" userId="54e20487-0b13-412d-9132-3ff90f2f61ec" providerId="ADAL" clId="{93EDA214-2E5C-457C-B057-FC71DE1F7532}" dt="2023-12-04T22:06:17.896" v="2842" actId="27636"/>
        <pc:sldMkLst>
          <pc:docMk/>
          <pc:sldMk cId="3936928841" sldId="573"/>
        </pc:sldMkLst>
        <pc:spChg chg="mod">
          <ac:chgData name="Patrick J. Bateman" userId="54e20487-0b13-412d-9132-3ff90f2f61ec" providerId="ADAL" clId="{93EDA214-2E5C-457C-B057-FC71DE1F7532}" dt="2023-12-04T22:06:17.896" v="2842" actId="27636"/>
          <ac:spMkLst>
            <pc:docMk/>
            <pc:sldMk cId="3936928841" sldId="573"/>
            <ac:spMk id="9" creationId="{B99008FB-BF6C-0EFD-C5E1-837CA6A27C65}"/>
          </ac:spMkLst>
        </pc:spChg>
        <pc:spChg chg="mod">
          <ac:chgData name="Patrick J. Bateman" userId="54e20487-0b13-412d-9132-3ff90f2f61ec" providerId="ADAL" clId="{93EDA214-2E5C-457C-B057-FC71DE1F7532}" dt="2023-12-04T22:06:17.893" v="2841" actId="27636"/>
          <ac:spMkLst>
            <pc:docMk/>
            <pc:sldMk cId="3936928841" sldId="573"/>
            <ac:spMk id="13" creationId="{357C5709-9D06-FA31-FFBB-2A87F75A2A42}"/>
          </ac:spMkLst>
        </pc:spChg>
        <pc:picChg chg="mod">
          <ac:chgData name="Patrick J. Bateman" userId="54e20487-0b13-412d-9132-3ff90f2f61ec" providerId="ADAL" clId="{93EDA214-2E5C-457C-B057-FC71DE1F7532}" dt="2023-12-03T17:12:10.598" v="2163" actId="1076"/>
          <ac:picMkLst>
            <pc:docMk/>
            <pc:sldMk cId="3936928841" sldId="573"/>
            <ac:picMk id="14" creationId="{8416FC46-7624-E672-2B5F-186FF68974AE}"/>
          </ac:picMkLst>
        </pc:picChg>
      </pc:sldChg>
      <pc:sldChg chg="addSp modSp mod modAnim">
        <pc:chgData name="Patrick J. Bateman" userId="54e20487-0b13-412d-9132-3ff90f2f61ec" providerId="ADAL" clId="{93EDA214-2E5C-457C-B057-FC71DE1F7532}" dt="2023-12-04T14:26:38.246" v="2545" actId="20577"/>
        <pc:sldMkLst>
          <pc:docMk/>
          <pc:sldMk cId="2992548986" sldId="575"/>
        </pc:sldMkLst>
        <pc:spChg chg="mod">
          <ac:chgData name="Patrick J. Bateman" userId="54e20487-0b13-412d-9132-3ff90f2f61ec" providerId="ADAL" clId="{93EDA214-2E5C-457C-B057-FC71DE1F7532}" dt="2023-12-04T13:57:29.075" v="2387" actId="20577"/>
          <ac:spMkLst>
            <pc:docMk/>
            <pc:sldMk cId="2992548986" sldId="575"/>
            <ac:spMk id="3" creationId="{0E7542FE-2D00-0C1D-A727-F203EC9C7519}"/>
          </ac:spMkLst>
        </pc:spChg>
        <pc:spChg chg="mod">
          <ac:chgData name="Patrick J. Bateman" userId="54e20487-0b13-412d-9132-3ff90f2f61ec" providerId="ADAL" clId="{93EDA214-2E5C-457C-B057-FC71DE1F7532}" dt="2023-12-04T14:26:27.714" v="2523" actId="20577"/>
          <ac:spMkLst>
            <pc:docMk/>
            <pc:sldMk cId="2992548986" sldId="575"/>
            <ac:spMk id="4" creationId="{FF9AA78E-FC09-732F-612A-D7F7D2B94529}"/>
          </ac:spMkLst>
        </pc:spChg>
        <pc:spChg chg="mod">
          <ac:chgData name="Patrick J. Bateman" userId="54e20487-0b13-412d-9132-3ff90f2f61ec" providerId="ADAL" clId="{93EDA214-2E5C-457C-B057-FC71DE1F7532}" dt="2023-12-04T14:26:38.246" v="2545" actId="20577"/>
          <ac:spMkLst>
            <pc:docMk/>
            <pc:sldMk cId="2992548986" sldId="575"/>
            <ac:spMk id="5" creationId="{60150837-4336-1CE2-9592-193D0375ECDF}"/>
          </ac:spMkLst>
        </pc:spChg>
        <pc:spChg chg="mod">
          <ac:chgData name="Patrick J. Bateman" userId="54e20487-0b13-412d-9132-3ff90f2f61ec" providerId="ADAL" clId="{93EDA214-2E5C-457C-B057-FC71DE1F7532}" dt="2023-12-04T13:55:27.103" v="2305" actId="20577"/>
          <ac:spMkLst>
            <pc:docMk/>
            <pc:sldMk cId="2992548986" sldId="575"/>
            <ac:spMk id="6" creationId="{B1B04765-92F5-177C-1655-A256994A707F}"/>
          </ac:spMkLst>
        </pc:spChg>
        <pc:spChg chg="add mod">
          <ac:chgData name="Patrick J. Bateman" userId="54e20487-0b13-412d-9132-3ff90f2f61ec" providerId="ADAL" clId="{93EDA214-2E5C-457C-B057-FC71DE1F7532}" dt="2023-12-04T13:57:38.737" v="2391" actId="14100"/>
          <ac:spMkLst>
            <pc:docMk/>
            <pc:sldMk cId="2992548986" sldId="575"/>
            <ac:spMk id="7" creationId="{A8EA70BB-AAF0-F273-B648-9F3FF49042D1}"/>
          </ac:spMkLst>
        </pc:spChg>
        <pc:picChg chg="add mod">
          <ac:chgData name="Patrick J. Bateman" userId="54e20487-0b13-412d-9132-3ff90f2f61ec" providerId="ADAL" clId="{93EDA214-2E5C-457C-B057-FC71DE1F7532}" dt="2023-12-04T13:57:42.779" v="2392" actId="1076"/>
          <ac:picMkLst>
            <pc:docMk/>
            <pc:sldMk cId="2992548986" sldId="575"/>
            <ac:picMk id="8" creationId="{1846C6A2-CE36-744D-2B8D-735F9ED6B19F}"/>
          </ac:picMkLst>
        </pc:picChg>
      </pc:sldChg>
      <pc:sldChg chg="modSp mod">
        <pc:chgData name="Patrick J. Bateman" userId="54e20487-0b13-412d-9132-3ff90f2f61ec" providerId="ADAL" clId="{93EDA214-2E5C-457C-B057-FC71DE1F7532}" dt="2023-12-04T14:27:44.283" v="2576" actId="20577"/>
        <pc:sldMkLst>
          <pc:docMk/>
          <pc:sldMk cId="4294176043" sldId="576"/>
        </pc:sldMkLst>
        <pc:spChg chg="mod">
          <ac:chgData name="Patrick J. Bateman" userId="54e20487-0b13-412d-9132-3ff90f2f61ec" providerId="ADAL" clId="{93EDA214-2E5C-457C-B057-FC71DE1F7532}" dt="2023-12-04T14:27:44.283" v="2576" actId="20577"/>
          <ac:spMkLst>
            <pc:docMk/>
            <pc:sldMk cId="4294176043" sldId="576"/>
            <ac:spMk id="8" creationId="{6CF90AB4-6CC3-5B0E-FC96-5753BE29C510}"/>
          </ac:spMkLst>
        </pc:spChg>
      </pc:sldChg>
      <pc:sldChg chg="modSp add del mod modClrScheme chgLayout">
        <pc:chgData name="Patrick J. Bateman" userId="54e20487-0b13-412d-9132-3ff90f2f61ec" providerId="ADAL" clId="{93EDA214-2E5C-457C-B057-FC71DE1F7532}" dt="2023-12-02T14:33:08.092" v="321" actId="47"/>
        <pc:sldMkLst>
          <pc:docMk/>
          <pc:sldMk cId="1268015542" sldId="577"/>
        </pc:sldMkLst>
        <pc:spChg chg="mod ord">
          <ac:chgData name="Patrick J. Bateman" userId="54e20487-0b13-412d-9132-3ff90f2f61ec" providerId="ADAL" clId="{93EDA214-2E5C-457C-B057-FC71DE1F7532}" dt="2023-12-02T14:29:12.837" v="95" actId="700"/>
          <ac:spMkLst>
            <pc:docMk/>
            <pc:sldMk cId="1268015542" sldId="577"/>
            <ac:spMk id="3" creationId="{D4888B4A-0A3A-D4A1-6956-F2BC19E48E7A}"/>
          </ac:spMkLst>
        </pc:spChg>
      </pc:sldChg>
      <pc:sldChg chg="addSp modSp new mod ord">
        <pc:chgData name="Patrick J. Bateman" userId="54e20487-0b13-412d-9132-3ff90f2f61ec" providerId="ADAL" clId="{93EDA214-2E5C-457C-B057-FC71DE1F7532}" dt="2023-12-04T13:52:48.637" v="2280" actId="113"/>
        <pc:sldMkLst>
          <pc:docMk/>
          <pc:sldMk cId="99587550" sldId="578"/>
        </pc:sldMkLst>
        <pc:spChg chg="add mod">
          <ac:chgData name="Patrick J. Bateman" userId="54e20487-0b13-412d-9132-3ff90f2f61ec" providerId="ADAL" clId="{93EDA214-2E5C-457C-B057-FC71DE1F7532}" dt="2023-12-04T13:52:48.637" v="2280" actId="113"/>
          <ac:spMkLst>
            <pc:docMk/>
            <pc:sldMk cId="99587550" sldId="578"/>
            <ac:spMk id="2" creationId="{4675A382-8BCB-499D-17D8-DC334450D1EE}"/>
          </ac:spMkLst>
        </pc:spChg>
      </pc:sldChg>
      <pc:sldChg chg="modSp add mod">
        <pc:chgData name="Patrick J. Bateman" userId="54e20487-0b13-412d-9132-3ff90f2f61ec" providerId="ADAL" clId="{93EDA214-2E5C-457C-B057-FC71DE1F7532}" dt="2023-12-04T22:07:02.771" v="2846" actId="27636"/>
        <pc:sldMkLst>
          <pc:docMk/>
          <pc:sldMk cId="522269629" sldId="579"/>
        </pc:sldMkLst>
        <pc:spChg chg="mod">
          <ac:chgData name="Patrick J. Bateman" userId="54e20487-0b13-412d-9132-3ff90f2f61ec" providerId="ADAL" clId="{93EDA214-2E5C-457C-B057-FC71DE1F7532}" dt="2023-12-04T22:07:02.771" v="2845" actId="27636"/>
          <ac:spMkLst>
            <pc:docMk/>
            <pc:sldMk cId="522269629" sldId="579"/>
            <ac:spMk id="5" creationId="{60150837-4336-1CE2-9592-193D0375ECDF}"/>
          </ac:spMkLst>
        </pc:spChg>
        <pc:spChg chg="mod">
          <ac:chgData name="Patrick J. Bateman" userId="54e20487-0b13-412d-9132-3ff90f2f61ec" providerId="ADAL" clId="{93EDA214-2E5C-457C-B057-FC71DE1F7532}" dt="2023-12-04T22:07:02.771" v="2846" actId="27636"/>
          <ac:spMkLst>
            <pc:docMk/>
            <pc:sldMk cId="522269629" sldId="579"/>
            <ac:spMk id="6" creationId="{7904AA46-36A0-3EF7-9A6A-F8BAFB602D78}"/>
          </ac:spMkLst>
        </pc:spChg>
      </pc:sldChg>
      <pc:sldChg chg="modSp add del mod">
        <pc:chgData name="Patrick J. Bateman" userId="54e20487-0b13-412d-9132-3ff90f2f61ec" providerId="ADAL" clId="{93EDA214-2E5C-457C-B057-FC71DE1F7532}" dt="2023-12-04T21:48:42.094" v="2726" actId="2696"/>
        <pc:sldMkLst>
          <pc:docMk/>
          <pc:sldMk cId="2788542801" sldId="579"/>
        </pc:sldMkLst>
        <pc:spChg chg="mod">
          <ac:chgData name="Patrick J. Bateman" userId="54e20487-0b13-412d-9132-3ff90f2f61ec" providerId="ADAL" clId="{93EDA214-2E5C-457C-B057-FC71DE1F7532}" dt="2023-12-03T17:04:36.264" v="1582" actId="20577"/>
          <ac:spMkLst>
            <pc:docMk/>
            <pc:sldMk cId="2788542801" sldId="579"/>
            <ac:spMk id="4" creationId="{E41E137A-2F59-3F68-9FAD-BBE7987BAA33}"/>
          </ac:spMkLst>
        </pc:spChg>
        <pc:spChg chg="mod">
          <ac:chgData name="Patrick J. Bateman" userId="54e20487-0b13-412d-9132-3ff90f2f61ec" providerId="ADAL" clId="{93EDA214-2E5C-457C-B057-FC71DE1F7532}" dt="2023-12-04T16:20:11.227" v="2616" actId="20577"/>
          <ac:spMkLst>
            <pc:docMk/>
            <pc:sldMk cId="2788542801" sldId="579"/>
            <ac:spMk id="5" creationId="{60150837-4336-1CE2-9592-193D0375ECDF}"/>
          </ac:spMkLst>
        </pc:spChg>
        <pc:spChg chg="mod">
          <ac:chgData name="Patrick J. Bateman" userId="54e20487-0b13-412d-9132-3ff90f2f61ec" providerId="ADAL" clId="{93EDA214-2E5C-457C-B057-FC71DE1F7532}" dt="2023-12-03T17:10:38.370" v="2144" actId="948"/>
          <ac:spMkLst>
            <pc:docMk/>
            <pc:sldMk cId="2788542801" sldId="579"/>
            <ac:spMk id="6" creationId="{7904AA46-36A0-3EF7-9A6A-F8BAFB602D78}"/>
          </ac:spMkLst>
        </pc:spChg>
        <pc:spChg chg="mod">
          <ac:chgData name="Patrick J. Bateman" userId="54e20487-0b13-412d-9132-3ff90f2f61ec" providerId="ADAL" clId="{93EDA214-2E5C-457C-B057-FC71DE1F7532}" dt="2023-12-03T17:09:00.145" v="2032" actId="20577"/>
          <ac:spMkLst>
            <pc:docMk/>
            <pc:sldMk cId="2788542801" sldId="579"/>
            <ac:spMk id="7" creationId="{76D8947C-AE8B-672F-FF84-2B6C01A975BA}"/>
          </ac:spMkLst>
        </pc:spChg>
        <pc:spChg chg="mod">
          <ac:chgData name="Patrick J. Bateman" userId="54e20487-0b13-412d-9132-3ff90f2f61ec" providerId="ADAL" clId="{93EDA214-2E5C-457C-B057-FC71DE1F7532}" dt="2023-12-03T17:04:43.722" v="1601" actId="20577"/>
          <ac:spMkLst>
            <pc:docMk/>
            <pc:sldMk cId="2788542801" sldId="579"/>
            <ac:spMk id="8" creationId="{7D774D69-95E2-2C53-4749-741F797C0B37}"/>
          </ac:spMkLst>
        </pc:spChg>
      </pc:sldChg>
      <pc:sldChg chg="addSp modSp add del mod">
        <pc:chgData name="Patrick J. Bateman" userId="54e20487-0b13-412d-9132-3ff90f2f61ec" providerId="ADAL" clId="{93EDA214-2E5C-457C-B057-FC71DE1F7532}" dt="2023-12-02T14:35:55.126" v="351" actId="2696"/>
        <pc:sldMkLst>
          <pc:docMk/>
          <pc:sldMk cId="3051525783" sldId="579"/>
        </pc:sldMkLst>
        <pc:spChg chg="mod">
          <ac:chgData name="Patrick J. Bateman" userId="54e20487-0b13-412d-9132-3ff90f2f61ec" providerId="ADAL" clId="{93EDA214-2E5C-457C-B057-FC71DE1F7532}" dt="2023-12-02T14:34:14.540" v="340" actId="20577"/>
          <ac:spMkLst>
            <pc:docMk/>
            <pc:sldMk cId="3051525783" sldId="579"/>
            <ac:spMk id="2" creationId="{4675A382-8BCB-499D-17D8-DC334450D1EE}"/>
          </ac:spMkLst>
        </pc:spChg>
        <pc:spChg chg="add mod">
          <ac:chgData name="Patrick J. Bateman" userId="54e20487-0b13-412d-9132-3ff90f2f61ec" providerId="ADAL" clId="{93EDA214-2E5C-457C-B057-FC71DE1F7532}" dt="2023-12-02T14:33:50.865" v="333" actId="27636"/>
          <ac:spMkLst>
            <pc:docMk/>
            <pc:sldMk cId="3051525783" sldId="579"/>
            <ac:spMk id="3" creationId="{D685AC47-91B3-3FD1-66E1-942A4DAAE067}"/>
          </ac:spMkLst>
        </pc:spChg>
      </pc:sldChg>
      <pc:sldChg chg="addSp delSp modSp new del mod modClrScheme chgLayout">
        <pc:chgData name="Patrick J. Bateman" userId="54e20487-0b13-412d-9132-3ff90f2f61ec" providerId="ADAL" clId="{93EDA214-2E5C-457C-B057-FC71DE1F7532}" dt="2023-12-03T16:41:20.760" v="708" actId="2696"/>
        <pc:sldMkLst>
          <pc:docMk/>
          <pc:sldMk cId="488692435" sldId="580"/>
        </pc:sldMkLst>
        <pc:spChg chg="del mod ord">
          <ac:chgData name="Patrick J. Bateman" userId="54e20487-0b13-412d-9132-3ff90f2f61ec" providerId="ADAL" clId="{93EDA214-2E5C-457C-B057-FC71DE1F7532}" dt="2023-12-03T16:40:53.198" v="707" actId="700"/>
          <ac:spMkLst>
            <pc:docMk/>
            <pc:sldMk cId="488692435" sldId="580"/>
            <ac:spMk id="2" creationId="{C32CAC1E-8426-5D26-00B7-8E1452BAF94F}"/>
          </ac:spMkLst>
        </pc:spChg>
        <pc:spChg chg="del mod ord">
          <ac:chgData name="Patrick J. Bateman" userId="54e20487-0b13-412d-9132-3ff90f2f61ec" providerId="ADAL" clId="{93EDA214-2E5C-457C-B057-FC71DE1F7532}" dt="2023-12-03T16:40:53.198" v="707" actId="700"/>
          <ac:spMkLst>
            <pc:docMk/>
            <pc:sldMk cId="488692435" sldId="580"/>
            <ac:spMk id="3" creationId="{08318F8B-9F85-613C-9F02-E427121EF010}"/>
          </ac:spMkLst>
        </pc:spChg>
        <pc:spChg chg="add mod ord">
          <ac:chgData name="Patrick J. Bateman" userId="54e20487-0b13-412d-9132-3ff90f2f61ec" providerId="ADAL" clId="{93EDA214-2E5C-457C-B057-FC71DE1F7532}" dt="2023-12-03T16:40:53.198" v="707" actId="700"/>
          <ac:spMkLst>
            <pc:docMk/>
            <pc:sldMk cId="488692435" sldId="580"/>
            <ac:spMk id="4" creationId="{0144943E-FECB-41EE-B05B-1AE2F4805A67}"/>
          </ac:spMkLst>
        </pc:spChg>
        <pc:spChg chg="add mod ord">
          <ac:chgData name="Patrick J. Bateman" userId="54e20487-0b13-412d-9132-3ff90f2f61ec" providerId="ADAL" clId="{93EDA214-2E5C-457C-B057-FC71DE1F7532}" dt="2023-12-03T16:40:53.198" v="707" actId="700"/>
          <ac:spMkLst>
            <pc:docMk/>
            <pc:sldMk cId="488692435" sldId="580"/>
            <ac:spMk id="5" creationId="{3F21C49B-9CDE-464A-534A-A7D3AE7EB1F2}"/>
          </ac:spMkLst>
        </pc:spChg>
        <pc:spChg chg="add mod ord">
          <ac:chgData name="Patrick J. Bateman" userId="54e20487-0b13-412d-9132-3ff90f2f61ec" providerId="ADAL" clId="{93EDA214-2E5C-457C-B057-FC71DE1F7532}" dt="2023-12-03T16:40:53.198" v="707" actId="700"/>
          <ac:spMkLst>
            <pc:docMk/>
            <pc:sldMk cId="488692435" sldId="580"/>
            <ac:spMk id="6" creationId="{6D0F1A3E-85D7-9F59-A3A9-831A882203A4}"/>
          </ac:spMkLst>
        </pc:spChg>
        <pc:spChg chg="add mod ord">
          <ac:chgData name="Patrick J. Bateman" userId="54e20487-0b13-412d-9132-3ff90f2f61ec" providerId="ADAL" clId="{93EDA214-2E5C-457C-B057-FC71DE1F7532}" dt="2023-12-03T16:40:53.198" v="707" actId="700"/>
          <ac:spMkLst>
            <pc:docMk/>
            <pc:sldMk cId="488692435" sldId="580"/>
            <ac:spMk id="7" creationId="{9308CDDA-F344-DBBA-A48B-FAEA805DA1E3}"/>
          </ac:spMkLst>
        </pc:spChg>
        <pc:spChg chg="add mod ord">
          <ac:chgData name="Patrick J. Bateman" userId="54e20487-0b13-412d-9132-3ff90f2f61ec" providerId="ADAL" clId="{93EDA214-2E5C-457C-B057-FC71DE1F7532}" dt="2023-12-03T16:40:53.198" v="707" actId="700"/>
          <ac:spMkLst>
            <pc:docMk/>
            <pc:sldMk cId="488692435" sldId="580"/>
            <ac:spMk id="8" creationId="{592FFC5E-6215-3730-AF26-825496050A88}"/>
          </ac:spMkLst>
        </pc:spChg>
      </pc:sldChg>
      <pc:sldChg chg="modSp add mod modAnim">
        <pc:chgData name="Patrick J. Bateman" userId="54e20487-0b13-412d-9132-3ff90f2f61ec" providerId="ADAL" clId="{93EDA214-2E5C-457C-B057-FC71DE1F7532}" dt="2023-12-04T22:04:45.778" v="2839" actId="12"/>
        <pc:sldMkLst>
          <pc:docMk/>
          <pc:sldMk cId="3942837877" sldId="580"/>
        </pc:sldMkLst>
        <pc:spChg chg="mod">
          <ac:chgData name="Patrick J. Bateman" userId="54e20487-0b13-412d-9132-3ff90f2f61ec" providerId="ADAL" clId="{93EDA214-2E5C-457C-B057-FC71DE1F7532}" dt="2023-12-04T22:04:45.778" v="2839" actId="12"/>
          <ac:spMkLst>
            <pc:docMk/>
            <pc:sldMk cId="3942837877" sldId="580"/>
            <ac:spMk id="6" creationId="{2AF91145-CE31-2649-07BA-565BFDFAFBD4}"/>
          </ac:spMkLst>
        </pc:spChg>
        <pc:spChg chg="mod">
          <ac:chgData name="Patrick J. Bateman" userId="54e20487-0b13-412d-9132-3ff90f2f61ec" providerId="ADAL" clId="{93EDA214-2E5C-457C-B057-FC71DE1F7532}" dt="2023-12-04T22:04:31.141" v="2837" actId="20577"/>
          <ac:spMkLst>
            <pc:docMk/>
            <pc:sldMk cId="3942837877" sldId="580"/>
            <ac:spMk id="8" creationId="{9185F412-22FE-EABC-018A-7E2A204A119F}"/>
          </ac:spMkLst>
        </pc:spChg>
      </pc:sldChg>
      <pc:sldMasterChg chg="modSldLayout">
        <pc:chgData name="Patrick J. Bateman" userId="54e20487-0b13-412d-9132-3ff90f2f61ec" providerId="ADAL" clId="{93EDA214-2E5C-457C-B057-FC71DE1F7532}" dt="2023-12-02T14:28:53.220" v="93"/>
        <pc:sldMasterMkLst>
          <pc:docMk/>
          <pc:sldMasterMk cId="1504660021" sldId="2147483660"/>
        </pc:sldMasterMkLst>
        <pc:sldLayoutChg chg="setBg">
          <pc:chgData name="Patrick J. Bateman" userId="54e20487-0b13-412d-9132-3ff90f2f61ec" providerId="ADAL" clId="{93EDA214-2E5C-457C-B057-FC71DE1F7532}" dt="2023-12-02T14:28:53.220" v="93"/>
          <pc:sldLayoutMkLst>
            <pc:docMk/>
            <pc:sldMasterMk cId="1504660021" sldId="2147483660"/>
            <pc:sldLayoutMk cId="2995853803" sldId="214748367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\OneDrive\Desktop\MBA%20Enroll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1'!$B$2:$Y$2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'Sheet 1'!$B$3:$Y$3</c:f>
              <c:numCache>
                <c:formatCode>General</c:formatCode>
                <c:ptCount val="24"/>
                <c:pt idx="0">
                  <c:v>0</c:v>
                </c:pt>
                <c:pt idx="1">
                  <c:v>14</c:v>
                </c:pt>
                <c:pt idx="2">
                  <c:v>42</c:v>
                </c:pt>
                <c:pt idx="3">
                  <c:v>42</c:v>
                </c:pt>
                <c:pt idx="4">
                  <c:v>135</c:v>
                </c:pt>
                <c:pt idx="5">
                  <c:v>212</c:v>
                </c:pt>
                <c:pt idx="6">
                  <c:v>291</c:v>
                </c:pt>
                <c:pt idx="7">
                  <c:v>347</c:v>
                </c:pt>
                <c:pt idx="8">
                  <c:v>365</c:v>
                </c:pt>
                <c:pt idx="9">
                  <c:v>371</c:v>
                </c:pt>
                <c:pt idx="10">
                  <c:v>433</c:v>
                </c:pt>
                <c:pt idx="11">
                  <c:v>447</c:v>
                </c:pt>
                <c:pt idx="12">
                  <c:v>486</c:v>
                </c:pt>
                <c:pt idx="13">
                  <c:v>516</c:v>
                </c:pt>
                <c:pt idx="14">
                  <c:v>443</c:v>
                </c:pt>
                <c:pt idx="15">
                  <c:v>409</c:v>
                </c:pt>
                <c:pt idx="16">
                  <c:v>470</c:v>
                </c:pt>
                <c:pt idx="17">
                  <c:v>502</c:v>
                </c:pt>
                <c:pt idx="18">
                  <c:v>502</c:v>
                </c:pt>
                <c:pt idx="19">
                  <c:v>493</c:v>
                </c:pt>
                <c:pt idx="20">
                  <c:v>484</c:v>
                </c:pt>
                <c:pt idx="21">
                  <c:v>417</c:v>
                </c:pt>
                <c:pt idx="22">
                  <c:v>502</c:v>
                </c:pt>
                <c:pt idx="23">
                  <c:v>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2A-4CD7-A5C7-A8F279145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74751"/>
        <c:axId val="71873087"/>
      </c:lineChart>
      <c:dateAx>
        <c:axId val="718747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 dirty="0">
                    <a:solidFill>
                      <a:prstClr val="black"/>
                    </a:solidFill>
                  </a:rPr>
                  <a:t>Rolling Admission Points (every 7 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73087"/>
        <c:crosses val="autoZero"/>
        <c:auto val="0"/>
        <c:lblOffset val="100"/>
        <c:baseTimeUnit val="days"/>
      </c:dateAx>
      <c:valAx>
        <c:axId val="71873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Number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74751"/>
        <c:crosses val="autoZero"/>
        <c:crossBetween val="between"/>
      </c:valAx>
      <c:spPr>
        <a:noFill/>
        <a:ln w="3175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DB62F-F271-442B-BC70-528AD21467B6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6A85E-0881-4175-9E3E-7100032C1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8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6A85E-0881-4175-9E3E-7100032C10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0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0" y="1090686"/>
            <a:ext cx="9144000" cy="2419278"/>
          </a:xfrm>
          <a:prstGeom prst="rect">
            <a:avLst/>
          </a:prstGeom>
          <a:solidFill>
            <a:srgbClr val="E51837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35084"/>
          </a:xfrm>
        </p:spPr>
        <p:txBody>
          <a:bodyPr>
            <a:normAutofit/>
          </a:bodyPr>
          <a:lstStyle>
            <a:lvl1pPr marL="0" indent="0" algn="ctr">
              <a:buNone/>
              <a:defRPr sz="2769"/>
            </a:lvl1pPr>
            <a:lvl2pPr marL="342899" indent="0" algn="ctr">
              <a:buNone/>
              <a:defRPr sz="1500"/>
            </a:lvl2pPr>
            <a:lvl3pPr marL="685799" indent="0" algn="ctr">
              <a:buNone/>
              <a:defRPr sz="1350"/>
            </a:lvl3pPr>
            <a:lvl4pPr marL="1028698" indent="0" algn="ctr">
              <a:buNone/>
              <a:defRPr sz="1200"/>
            </a:lvl4pPr>
            <a:lvl5pPr marL="1371598" indent="0" algn="ctr">
              <a:buNone/>
              <a:defRPr sz="1200"/>
            </a:lvl5pPr>
            <a:lvl6pPr marL="1714497" indent="0" algn="ctr">
              <a:buNone/>
              <a:defRPr sz="1200"/>
            </a:lvl6pPr>
            <a:lvl7pPr marL="2057397" indent="0" algn="ctr">
              <a:buNone/>
              <a:defRPr sz="1200"/>
            </a:lvl7pPr>
            <a:lvl8pPr marL="2400296" indent="0" algn="ctr">
              <a:buNone/>
              <a:defRPr sz="1200"/>
            </a:lvl8pPr>
            <a:lvl9pPr marL="27431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F5D680-E714-9B66-FB3E-EC42CB4667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55" y="4916908"/>
            <a:ext cx="5446689" cy="194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32237" cy="2057400"/>
          </a:xfrm>
          <a:solidFill>
            <a:srgbClr val="E51837"/>
          </a:solidFill>
        </p:spPr>
        <p:txBody>
          <a:bodyPr anchor="b">
            <a:normAutofit/>
          </a:bodyPr>
          <a:lstStyle>
            <a:lvl1pPr marL="67772" indent="0">
              <a:defRPr sz="3923">
                <a:latin typeface="Book Antiqua" panose="020406020503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903" y="987428"/>
            <a:ext cx="6732485" cy="4873625"/>
          </a:xfrm>
        </p:spPr>
        <p:txBody>
          <a:bodyPr>
            <a:normAutofit/>
          </a:bodyPr>
          <a:lstStyle>
            <a:lvl1pPr>
              <a:defRPr sz="2769"/>
            </a:lvl1pPr>
            <a:lvl2pPr>
              <a:defRPr sz="2308"/>
            </a:lvl2pPr>
            <a:lvl3pPr>
              <a:defRPr sz="1846"/>
            </a:lvl3pPr>
            <a:lvl4pPr>
              <a:defRPr sz="1615"/>
            </a:lvl4pPr>
            <a:lvl5pPr>
              <a:defRPr sz="1615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932" y="6356106"/>
            <a:ext cx="2742102" cy="3645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FD59-F0BB-4214-B0A6-F042AB91BBBB}" type="datetimeFigureOut">
              <a:rPr lang="en-US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1" y="2057400"/>
            <a:ext cx="3932237" cy="4800600"/>
          </a:xfrm>
          <a:solidFill>
            <a:srgbClr val="E51837"/>
          </a:solidFill>
        </p:spPr>
        <p:txBody>
          <a:bodyPr/>
          <a:lstStyle>
            <a:lvl1pPr marL="67772" indent="0">
              <a:buNone/>
              <a:defRPr sz="1200"/>
            </a:lvl1pPr>
            <a:lvl2pPr marL="342899" indent="0">
              <a:buNone/>
              <a:defRPr sz="1050"/>
            </a:lvl2pPr>
            <a:lvl3pPr marL="685799" indent="0">
              <a:buNone/>
              <a:defRPr sz="900"/>
            </a:lvl3pPr>
            <a:lvl4pPr marL="1028698" indent="0">
              <a:buNone/>
              <a:defRPr sz="750"/>
            </a:lvl4pPr>
            <a:lvl5pPr marL="1371598" indent="0">
              <a:buNone/>
              <a:defRPr sz="750"/>
            </a:lvl5pPr>
            <a:lvl6pPr marL="1714497" indent="0">
              <a:buNone/>
              <a:defRPr sz="750"/>
            </a:lvl6pPr>
            <a:lvl7pPr marL="2057397" indent="0">
              <a:buNone/>
              <a:defRPr sz="750"/>
            </a:lvl7pPr>
            <a:lvl8pPr marL="2400296" indent="0">
              <a:buNone/>
              <a:defRPr sz="750"/>
            </a:lvl8pPr>
            <a:lvl9pPr marL="274319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932236" y="0"/>
            <a:ext cx="0" cy="685800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71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32237" cy="2057400"/>
          </a:xfrm>
          <a:solidFill>
            <a:srgbClr val="E51837"/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67772" indent="0">
              <a:defRPr lang="en-US" dirty="0">
                <a:latin typeface="Book Antiqua" panose="0204060205030503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403853"/>
          </a:xfrm>
        </p:spPr>
        <p:txBody>
          <a:bodyPr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799" indent="0">
              <a:buNone/>
              <a:defRPr sz="1800"/>
            </a:lvl3pPr>
            <a:lvl4pPr marL="1028698" indent="0">
              <a:buNone/>
              <a:defRPr sz="1500"/>
            </a:lvl4pPr>
            <a:lvl5pPr marL="1371598" indent="0">
              <a:buNone/>
              <a:defRPr sz="1500"/>
            </a:lvl5pPr>
            <a:lvl6pPr marL="1714497" indent="0">
              <a:buNone/>
              <a:defRPr sz="1500"/>
            </a:lvl6pPr>
            <a:lvl7pPr marL="2057397" indent="0">
              <a:buNone/>
              <a:defRPr sz="1500"/>
            </a:lvl7pPr>
            <a:lvl8pPr marL="2400296" indent="0">
              <a:buNone/>
              <a:defRPr sz="1500"/>
            </a:lvl8pPr>
            <a:lvl9pPr marL="2743195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057400"/>
            <a:ext cx="3932237" cy="4800600"/>
          </a:xfrm>
          <a:solidFill>
            <a:srgbClr val="E51837"/>
          </a:solidFill>
          <a:ln>
            <a:noFill/>
          </a:ln>
        </p:spPr>
        <p:txBody>
          <a:bodyPr/>
          <a:lstStyle>
            <a:lvl1pPr marL="67772" indent="0">
              <a:buNone/>
              <a:defRPr sz="1200"/>
            </a:lvl1pPr>
            <a:lvl2pPr marL="342899" indent="0">
              <a:buNone/>
              <a:defRPr sz="1050"/>
            </a:lvl2pPr>
            <a:lvl3pPr marL="685799" indent="0">
              <a:buNone/>
              <a:defRPr sz="900"/>
            </a:lvl3pPr>
            <a:lvl4pPr marL="1028698" indent="0">
              <a:buNone/>
              <a:defRPr sz="750"/>
            </a:lvl4pPr>
            <a:lvl5pPr marL="1371598" indent="0">
              <a:buNone/>
              <a:defRPr sz="750"/>
            </a:lvl5pPr>
            <a:lvl6pPr marL="1714497" indent="0">
              <a:buNone/>
              <a:defRPr sz="750"/>
            </a:lvl6pPr>
            <a:lvl7pPr marL="2057397" indent="0">
              <a:buNone/>
              <a:defRPr sz="750"/>
            </a:lvl7pPr>
            <a:lvl8pPr marL="2400296" indent="0">
              <a:buNone/>
              <a:defRPr sz="750"/>
            </a:lvl8pPr>
            <a:lvl9pPr marL="2743195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932236" y="0"/>
            <a:ext cx="0" cy="685800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6101" cy="6858000"/>
          </a:xfrm>
          <a:solidFill>
            <a:srgbClr val="E51837"/>
          </a:solidFill>
        </p:spPr>
        <p:txBody>
          <a:bodyPr vert="vert270" lIns="91440" tIns="45720" rIns="91440" bIns="45720" rtlCol="0" anchor="b">
            <a:normAutofit/>
          </a:bodyPr>
          <a:lstStyle>
            <a:lvl1pPr marL="67772" indent="0">
              <a:defRPr lang="en-US" dirty="0">
                <a:latin typeface="Book Antiqua" panose="0204060205030503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403853"/>
          </a:xfrm>
        </p:spPr>
        <p:txBody>
          <a:bodyPr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799" indent="0">
              <a:buNone/>
              <a:defRPr sz="1800"/>
            </a:lvl3pPr>
            <a:lvl4pPr marL="1028698" indent="0">
              <a:buNone/>
              <a:defRPr sz="1500"/>
            </a:lvl4pPr>
            <a:lvl5pPr marL="1371598" indent="0">
              <a:buNone/>
              <a:defRPr sz="1500"/>
            </a:lvl5pPr>
            <a:lvl6pPr marL="1714497" indent="0">
              <a:buNone/>
              <a:defRPr sz="1500"/>
            </a:lvl6pPr>
            <a:lvl7pPr marL="2057397" indent="0">
              <a:buNone/>
              <a:defRPr sz="1500"/>
            </a:lvl7pPr>
            <a:lvl8pPr marL="2400296" indent="0">
              <a:buNone/>
              <a:defRPr sz="1500"/>
            </a:lvl8pPr>
            <a:lvl9pPr marL="2743195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1930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932" y="6356106"/>
            <a:ext cx="2742102" cy="3645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79AA-B229-4AE8-99D6-E53A0731512D}" type="datetimeFigureOut">
              <a:rPr lang="en-US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968" y="6356106"/>
            <a:ext cx="4114067" cy="3645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68" y="6356106"/>
            <a:ext cx="2742100" cy="3645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3CB5-1B3B-4BDB-A2AA-461E0BC7B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08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364515"/>
            <a:ext cx="11353067" cy="1326173"/>
          </a:xfrm>
          <a:prstGeom prst="rect">
            <a:avLst/>
          </a:prstGeom>
          <a:solidFill>
            <a:srgbClr val="E51837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3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0DC83-6D02-0DCB-BECC-D7ED3590A407}"/>
              </a:ext>
            </a:extLst>
          </p:cNvPr>
          <p:cNvSpPr/>
          <p:nvPr userDrawn="1"/>
        </p:nvSpPr>
        <p:spPr>
          <a:xfrm>
            <a:off x="0" y="6493484"/>
            <a:ext cx="12192000" cy="364515"/>
          </a:xfrm>
          <a:prstGeom prst="rect">
            <a:avLst/>
          </a:prstGeom>
          <a:solidFill>
            <a:srgbClr val="E51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600" baseline="0" dirty="0">
                <a:latin typeface="+mn-lt"/>
              </a:rPr>
              <a:t>YOUNGSTOWN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93344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932" y="6356106"/>
            <a:ext cx="2742102" cy="3645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D8A30-2981-4DBD-B21B-56BC29816418}" type="datetimeFigureOut">
              <a:rPr lang="en-US"/>
              <a:pPr>
                <a:defRPr/>
              </a:pPr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968" y="6356106"/>
            <a:ext cx="4114067" cy="3645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68" y="6356106"/>
            <a:ext cx="2742100" cy="3645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570F4-FCC5-4C74-B406-4F212372F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3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1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838932" y="6356106"/>
            <a:ext cx="2742102" cy="36451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968" y="6356106"/>
            <a:ext cx="4114067" cy="36451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968" y="6356106"/>
            <a:ext cx="2742100" cy="36451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1B10FC-09F5-4A8D-A206-7CE3AEAED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30745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46548"/>
            <a:ext cx="10972800" cy="89681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64" y="1087315"/>
            <a:ext cx="5691837" cy="5600700"/>
          </a:xfrm>
        </p:spPr>
        <p:txBody>
          <a:bodyPr/>
          <a:lstStyle>
            <a:lvl1pPr>
              <a:defRPr sz="2885"/>
            </a:lvl1pPr>
            <a:lvl2pPr>
              <a:defRPr sz="2423"/>
            </a:lvl2pPr>
            <a:lvl3pPr>
              <a:defRPr sz="2077"/>
            </a:lvl3pPr>
            <a:lvl4pPr>
              <a:defRPr sz="1846"/>
            </a:lvl4pPr>
            <a:lvl5pPr>
              <a:defRPr sz="1846"/>
            </a:lvl5pPr>
            <a:lvl6pPr>
              <a:defRPr sz="1615"/>
            </a:lvl6pPr>
            <a:lvl7pPr>
              <a:defRPr sz="1615"/>
            </a:lvl7pPr>
            <a:lvl8pPr>
              <a:defRPr sz="1615"/>
            </a:lvl8pPr>
            <a:lvl9pPr>
              <a:defRPr sz="16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3928" y="1087315"/>
            <a:ext cx="5694074" cy="5600700"/>
          </a:xfrm>
        </p:spPr>
        <p:txBody>
          <a:bodyPr/>
          <a:lstStyle>
            <a:lvl1pPr>
              <a:defRPr sz="2885"/>
            </a:lvl1pPr>
            <a:lvl2pPr>
              <a:defRPr sz="2423"/>
            </a:lvl2pPr>
            <a:lvl3pPr>
              <a:defRPr sz="2077"/>
            </a:lvl3pPr>
            <a:lvl4pPr>
              <a:defRPr sz="1846"/>
            </a:lvl4pPr>
            <a:lvl5pPr>
              <a:defRPr sz="1846"/>
            </a:lvl5pPr>
            <a:lvl6pPr>
              <a:defRPr sz="1615"/>
            </a:lvl6pPr>
            <a:lvl7pPr>
              <a:defRPr sz="1615"/>
            </a:lvl7pPr>
            <a:lvl8pPr>
              <a:defRPr sz="1615"/>
            </a:lvl8pPr>
            <a:lvl9pPr>
              <a:defRPr sz="16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1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932" y="364515"/>
            <a:ext cx="10514136" cy="1326173"/>
          </a:xfrm>
          <a:prstGeom prst="rect">
            <a:avLst/>
          </a:prstGeom>
          <a:solidFill>
            <a:srgbClr val="E51837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3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ECC13-4050-51C7-476D-54073EEA3461}"/>
              </a:ext>
            </a:extLst>
          </p:cNvPr>
          <p:cNvSpPr/>
          <p:nvPr userDrawn="1"/>
        </p:nvSpPr>
        <p:spPr>
          <a:xfrm>
            <a:off x="0" y="6493484"/>
            <a:ext cx="12192000" cy="3645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600" baseline="0" dirty="0">
                <a:latin typeface="+mn-lt"/>
              </a:rPr>
              <a:t>YOUNGSTOWN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03257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852" y="4562478"/>
            <a:ext cx="10566400" cy="1523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31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154">
                <a:solidFill>
                  <a:schemeClr val="bg1"/>
                </a:solidFill>
                <a:latin typeface="Book Antiqua" panose="02040602050305030304" pitchFamily="18" charset="0"/>
              </a:defRPr>
            </a:lvl1pPr>
            <a:lvl2pPr marL="342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03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364515"/>
            <a:ext cx="11353067" cy="1326173"/>
          </a:xfrm>
          <a:prstGeom prst="rect">
            <a:avLst/>
          </a:prstGeom>
          <a:solidFill>
            <a:srgbClr val="E51837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3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0DC83-6D02-0DCB-BECC-D7ED3590A407}"/>
              </a:ext>
            </a:extLst>
          </p:cNvPr>
          <p:cNvSpPr/>
          <p:nvPr userDrawn="1"/>
        </p:nvSpPr>
        <p:spPr>
          <a:xfrm>
            <a:off x="0" y="6493484"/>
            <a:ext cx="12192000" cy="3645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600" baseline="0" dirty="0">
                <a:latin typeface="+mn-lt"/>
              </a:rPr>
              <a:t>YOUNGSTOWN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70242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64515"/>
            <a:ext cx="11353067" cy="1326173"/>
          </a:xfrm>
          <a:prstGeom prst="rect">
            <a:avLst/>
          </a:prstGeom>
          <a:solidFill>
            <a:srgbClr val="E51837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>
            <a:normAutofit/>
          </a:bodyPr>
          <a:lstStyle>
            <a:lvl1pPr>
              <a:defRPr sz="3923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857130"/>
            <a:ext cx="5157787" cy="647945"/>
          </a:xfrm>
          <a:solidFill>
            <a:schemeClr val="tx1"/>
          </a:solidFill>
        </p:spPr>
        <p:txBody>
          <a:bodyPr anchor="b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342899" indent="0">
              <a:buNone/>
              <a:defRPr sz="1500" b="1"/>
            </a:lvl2pPr>
            <a:lvl3pPr marL="685799" indent="0">
              <a:buNone/>
              <a:defRPr sz="1350" b="1"/>
            </a:lvl3pPr>
            <a:lvl4pPr marL="1028698" indent="0">
              <a:buNone/>
              <a:defRPr sz="1200" b="1"/>
            </a:lvl4pPr>
            <a:lvl5pPr marL="1371598" indent="0">
              <a:buNone/>
              <a:defRPr sz="1200" b="1"/>
            </a:lvl5pPr>
            <a:lvl6pPr marL="1714497" indent="0">
              <a:buNone/>
              <a:defRPr sz="1200" b="1"/>
            </a:lvl6pPr>
            <a:lvl7pPr marL="2057397" indent="0">
              <a:buNone/>
              <a:defRPr sz="1200" b="1"/>
            </a:lvl7pPr>
            <a:lvl8pPr marL="2400296" indent="0">
              <a:buNone/>
              <a:defRPr sz="1200" b="1"/>
            </a:lvl8pPr>
            <a:lvl9pPr marL="2743195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57130"/>
            <a:ext cx="5183188" cy="647945"/>
          </a:xfrm>
          <a:solidFill>
            <a:schemeClr val="tx1"/>
          </a:solidFill>
        </p:spPr>
        <p:txBody>
          <a:bodyPr anchor="b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342899" indent="0">
              <a:buNone/>
              <a:defRPr sz="1500" b="1"/>
            </a:lvl2pPr>
            <a:lvl3pPr marL="685799" indent="0">
              <a:buNone/>
              <a:defRPr sz="1350" b="1"/>
            </a:lvl3pPr>
            <a:lvl4pPr marL="1028698" indent="0">
              <a:buNone/>
              <a:defRPr sz="1200" b="1"/>
            </a:lvl4pPr>
            <a:lvl5pPr marL="1371598" indent="0">
              <a:buNone/>
              <a:defRPr sz="1200" b="1"/>
            </a:lvl5pPr>
            <a:lvl6pPr marL="1714497" indent="0">
              <a:buNone/>
              <a:defRPr sz="1200" b="1"/>
            </a:lvl6pPr>
            <a:lvl7pPr marL="2057397" indent="0">
              <a:buNone/>
              <a:defRPr sz="1200" b="1"/>
            </a:lvl7pPr>
            <a:lvl8pPr marL="2400296" indent="0">
              <a:buNone/>
              <a:defRPr sz="1200" b="1"/>
            </a:lvl8pPr>
            <a:lvl9pPr marL="27431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31EF40-322C-A0C1-33C5-BD79465C54CE}"/>
              </a:ext>
            </a:extLst>
          </p:cNvPr>
          <p:cNvSpPr/>
          <p:nvPr userDrawn="1"/>
        </p:nvSpPr>
        <p:spPr>
          <a:xfrm>
            <a:off x="0" y="6493484"/>
            <a:ext cx="12192000" cy="3645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600" baseline="0" dirty="0">
                <a:latin typeface="+mn-lt"/>
              </a:rPr>
              <a:t>YOUNGSTOWN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82519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364515"/>
            <a:ext cx="11353067" cy="1326173"/>
          </a:xfrm>
          <a:prstGeom prst="rect">
            <a:avLst/>
          </a:prstGeom>
          <a:solidFill>
            <a:srgbClr val="E51837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92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525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713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6009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51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8538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33" y="364515"/>
            <a:ext cx="10514135" cy="1326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33" y="1826236"/>
            <a:ext cx="10514135" cy="435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7" r:id="rId9"/>
    <p:sldLayoutId id="2147483668" r:id="rId10"/>
    <p:sldLayoutId id="2147483669" r:id="rId11"/>
    <p:sldLayoutId id="2147483670" r:id="rId12"/>
    <p:sldLayoutId id="2147483671" r:id="rId13"/>
    <p:sldLayoutId id="2147483676" r:id="rId14"/>
    <p:sldLayoutId id="2147483672" r:id="rId15"/>
    <p:sldLayoutId id="2147483673" r:id="rId16"/>
    <p:sldLayoutId id="2147483674" r:id="rId17"/>
  </p:sldLayoutIdLst>
  <p:transition>
    <p:fade/>
  </p:transition>
  <p:txStyles>
    <p:titleStyle>
      <a:lvl1pPr algn="l" defTabSz="685040" rtl="0" fontAlgn="base">
        <a:lnSpc>
          <a:spcPct val="90000"/>
        </a:lnSpc>
        <a:spcBef>
          <a:spcPct val="0"/>
        </a:spcBef>
        <a:spcAft>
          <a:spcPct val="0"/>
        </a:spcAft>
        <a:defRPr sz="3923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040" rtl="0" fontAlgn="base">
        <a:lnSpc>
          <a:spcPct val="90000"/>
        </a:lnSpc>
        <a:spcBef>
          <a:spcPct val="0"/>
        </a:spcBef>
        <a:spcAft>
          <a:spcPct val="0"/>
        </a:spcAft>
        <a:defRPr sz="3577">
          <a:solidFill>
            <a:schemeClr val="bg1"/>
          </a:solidFill>
          <a:latin typeface="Calibri Light" panose="020F0302020204030204" pitchFamily="34" charset="0"/>
        </a:defRPr>
      </a:lvl2pPr>
      <a:lvl3pPr algn="l" defTabSz="685040" rtl="0" fontAlgn="base">
        <a:lnSpc>
          <a:spcPct val="90000"/>
        </a:lnSpc>
        <a:spcBef>
          <a:spcPct val="0"/>
        </a:spcBef>
        <a:spcAft>
          <a:spcPct val="0"/>
        </a:spcAft>
        <a:defRPr sz="3577">
          <a:solidFill>
            <a:schemeClr val="bg1"/>
          </a:solidFill>
          <a:latin typeface="Calibri Light" panose="020F0302020204030204" pitchFamily="34" charset="0"/>
        </a:defRPr>
      </a:lvl3pPr>
      <a:lvl4pPr algn="l" defTabSz="685040" rtl="0" fontAlgn="base">
        <a:lnSpc>
          <a:spcPct val="90000"/>
        </a:lnSpc>
        <a:spcBef>
          <a:spcPct val="0"/>
        </a:spcBef>
        <a:spcAft>
          <a:spcPct val="0"/>
        </a:spcAft>
        <a:defRPr sz="3577">
          <a:solidFill>
            <a:schemeClr val="bg1"/>
          </a:solidFill>
          <a:latin typeface="Calibri Light" panose="020F0302020204030204" pitchFamily="34" charset="0"/>
        </a:defRPr>
      </a:lvl4pPr>
      <a:lvl5pPr algn="l" defTabSz="685040" rtl="0" fontAlgn="base">
        <a:lnSpc>
          <a:spcPct val="90000"/>
        </a:lnSpc>
        <a:spcBef>
          <a:spcPct val="0"/>
        </a:spcBef>
        <a:spcAft>
          <a:spcPct val="0"/>
        </a:spcAft>
        <a:defRPr sz="3577">
          <a:solidFill>
            <a:schemeClr val="bg1"/>
          </a:solidFill>
          <a:latin typeface="Calibri Light" panose="020F0302020204030204" pitchFamily="34" charset="0"/>
        </a:defRPr>
      </a:lvl5pPr>
      <a:lvl6pPr marL="527517" algn="l" defTabSz="685040" rtl="0" fontAlgn="base">
        <a:lnSpc>
          <a:spcPct val="90000"/>
        </a:lnSpc>
        <a:spcBef>
          <a:spcPct val="0"/>
        </a:spcBef>
        <a:spcAft>
          <a:spcPct val="0"/>
        </a:spcAft>
        <a:defRPr sz="3577">
          <a:solidFill>
            <a:schemeClr val="bg1"/>
          </a:solidFill>
          <a:latin typeface="Calibri Light" panose="020F0302020204030204" pitchFamily="34" charset="0"/>
        </a:defRPr>
      </a:lvl6pPr>
      <a:lvl7pPr marL="1055035" algn="l" defTabSz="685040" rtl="0" fontAlgn="base">
        <a:lnSpc>
          <a:spcPct val="90000"/>
        </a:lnSpc>
        <a:spcBef>
          <a:spcPct val="0"/>
        </a:spcBef>
        <a:spcAft>
          <a:spcPct val="0"/>
        </a:spcAft>
        <a:defRPr sz="3577">
          <a:solidFill>
            <a:schemeClr val="bg1"/>
          </a:solidFill>
          <a:latin typeface="Calibri Light" panose="020F0302020204030204" pitchFamily="34" charset="0"/>
        </a:defRPr>
      </a:lvl7pPr>
      <a:lvl8pPr marL="1582552" algn="l" defTabSz="685040" rtl="0" fontAlgn="base">
        <a:lnSpc>
          <a:spcPct val="90000"/>
        </a:lnSpc>
        <a:spcBef>
          <a:spcPct val="0"/>
        </a:spcBef>
        <a:spcAft>
          <a:spcPct val="0"/>
        </a:spcAft>
        <a:defRPr sz="3577">
          <a:solidFill>
            <a:schemeClr val="bg1"/>
          </a:solidFill>
          <a:latin typeface="Calibri Light" panose="020F0302020204030204" pitchFamily="34" charset="0"/>
        </a:defRPr>
      </a:lvl8pPr>
      <a:lvl9pPr marL="2110069" algn="l" defTabSz="685040" rtl="0" fontAlgn="base">
        <a:lnSpc>
          <a:spcPct val="90000"/>
        </a:lnSpc>
        <a:spcBef>
          <a:spcPct val="0"/>
        </a:spcBef>
        <a:spcAft>
          <a:spcPct val="0"/>
        </a:spcAft>
        <a:defRPr sz="3577">
          <a:solidFill>
            <a:schemeClr val="bg1"/>
          </a:solidFill>
          <a:latin typeface="Calibri Light" panose="020F0302020204030204" pitchFamily="34" charset="0"/>
        </a:defRPr>
      </a:lvl9pPr>
    </p:titleStyle>
    <p:bodyStyle>
      <a:lvl1pPr marL="170345" indent="-170345" algn="l" defTabSz="68504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69" kern="1200">
          <a:solidFill>
            <a:schemeClr val="tx1"/>
          </a:solidFill>
          <a:latin typeface="+mn-lt"/>
          <a:ea typeface="+mn-ea"/>
          <a:cs typeface="+mn-cs"/>
        </a:defRPr>
      </a:lvl1pPr>
      <a:lvl2pPr marL="512864" indent="-170345" algn="l" defTabSz="68504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0345" algn="l" defTabSz="68504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6" indent="-170345" algn="l" defTabSz="68504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256" indent="-170345" algn="l" defTabSz="68504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7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6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6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5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8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8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7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7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6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5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E5AC6B-275E-63F8-E2CD-D8752AF2F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ok Antiqua" panose="02040602050305030304" pitchFamily="18" charset="0"/>
              </a:rPr>
              <a:t>Understanding AP-Marketed Programs: </a:t>
            </a:r>
            <a:br>
              <a:rPr lang="en-US" sz="3600" dirty="0">
                <a:latin typeface="Book Antiqua" panose="02040602050305030304" pitchFamily="18" charset="0"/>
              </a:rPr>
            </a:br>
            <a:r>
              <a:rPr lang="en-US" sz="3600" dirty="0">
                <a:latin typeface="Book Antiqua" panose="02040602050305030304" pitchFamily="18" charset="0"/>
              </a:rPr>
              <a:t>Experiences from a Large-Scale </a:t>
            </a:r>
            <a:br>
              <a:rPr lang="en-US" sz="3600" dirty="0">
                <a:latin typeface="Book Antiqua" panose="02040602050305030304" pitchFamily="18" charset="0"/>
              </a:rPr>
            </a:br>
            <a:r>
              <a:rPr lang="en-US" sz="3600" dirty="0">
                <a:latin typeface="Book Antiqua" panose="02040602050305030304" pitchFamily="18" charset="0"/>
              </a:rPr>
              <a:t>Online Program (the OMBA)</a:t>
            </a:r>
            <a:br>
              <a:rPr lang="en-US" sz="3600" dirty="0">
                <a:latin typeface="Book Antiqua" panose="02040602050305030304" pitchFamily="18" charset="0"/>
              </a:rPr>
            </a:br>
            <a:endParaRPr lang="en-US" sz="3600" dirty="0">
              <a:latin typeface="Book Antiqua" panose="0204060205030503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5EE7B11-0CAF-21CC-19FE-85B477F70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01" y="4442419"/>
            <a:ext cx="6471844" cy="23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2076E2-0024-3F0F-E963-50AE9986C049}"/>
              </a:ext>
            </a:extLst>
          </p:cNvPr>
          <p:cNvSpPr/>
          <p:nvPr/>
        </p:nvSpPr>
        <p:spPr>
          <a:xfrm>
            <a:off x="914400" y="4217158"/>
            <a:ext cx="10624782" cy="2640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C5D2A9-BE08-5241-AB9A-802AF3CE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21" y="4967708"/>
            <a:ext cx="6362140" cy="6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F303E08-89D2-A8D2-6E68-727DD7E097FB}"/>
              </a:ext>
            </a:extLst>
          </p:cNvPr>
          <p:cNvGrpSpPr/>
          <p:nvPr/>
        </p:nvGrpSpPr>
        <p:grpSpPr>
          <a:xfrm>
            <a:off x="3880495" y="5858768"/>
            <a:ext cx="4541014" cy="496370"/>
            <a:chOff x="4193411" y="575490"/>
            <a:chExt cx="4541014" cy="496370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D6A20F9C-844B-7132-586E-564F38322A3C}"/>
                </a:ext>
              </a:extLst>
            </p:cNvPr>
            <p:cNvSpPr txBox="1"/>
            <p:nvPr/>
          </p:nvSpPr>
          <p:spPr>
            <a:xfrm>
              <a:off x="4750093" y="685175"/>
              <a:ext cx="3984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spc="666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ACADEMIC PARTNERSHIPS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549FD1-E1E6-8795-4873-DB656A5BC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3411" y="575490"/>
              <a:ext cx="538436" cy="496370"/>
            </a:xfrm>
            <a:prstGeom prst="rect">
              <a:avLst/>
            </a:prstGeom>
          </p:spPr>
        </p:pic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5B6E8354-9D94-341D-EB52-8362C2ABB6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AP Is and Is Not</a:t>
            </a:r>
          </a:p>
        </p:txBody>
      </p:sp>
    </p:spTree>
    <p:extLst>
      <p:ext uri="{BB962C8B-B14F-4D97-AF65-F5344CB8AC3E}">
        <p14:creationId xmlns:p14="http://schemas.microsoft.com/office/powerpoint/2010/main" val="354750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70CC-BCDC-FFF1-E434-6061DA2B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0BA4D-CC77-32E5-278C-2C53B2EEAA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Ensure students are registered after admission</a:t>
            </a:r>
          </a:p>
          <a:p>
            <a:r>
              <a:rPr lang="en-US" dirty="0"/>
              <a:t>Ensure students are retained</a:t>
            </a:r>
          </a:p>
          <a:p>
            <a:pPr lvl="1"/>
            <a:r>
              <a:rPr lang="en-US" dirty="0"/>
              <a:t>Text reminders of registration start</a:t>
            </a:r>
          </a:p>
          <a:p>
            <a:pPr lvl="1"/>
            <a:r>
              <a:rPr lang="en-US" dirty="0"/>
              <a:t>Call unregistered students</a:t>
            </a:r>
          </a:p>
          <a:p>
            <a:r>
              <a:rPr lang="en-US" dirty="0"/>
              <a:t>Ensure students pay on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Key is the communication plan</a:t>
            </a:r>
          </a:p>
          <a:p>
            <a:pPr lvl="1"/>
            <a:r>
              <a:rPr lang="en-US" dirty="0"/>
              <a:t>Very detailed document (88 page)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0BA562-9BFC-5AAB-ECB3-9175E8290C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7545" y="1825625"/>
            <a:ext cx="3590909" cy="4351338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442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F376-DAA1-2486-3025-C19A270F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Cumulative Enrollment of Large-Scale OMBA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7C821F-C191-C658-1DFC-BFBBA49F4EC8}"/>
              </a:ext>
            </a:extLst>
          </p:cNvPr>
          <p:cNvSpPr/>
          <p:nvPr/>
        </p:nvSpPr>
        <p:spPr>
          <a:xfrm>
            <a:off x="1705970" y="4503761"/>
            <a:ext cx="9519314" cy="1296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8D1EF6-9F97-16E1-01E9-D7B60B161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756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63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85F412-22FE-EABC-018A-7E2A204A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Does Well, Very Well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91145-CE31-2649-07BA-565BFDFAF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33" y="1826236"/>
            <a:ext cx="10514135" cy="43503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Markets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Recruits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3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088C53-E1BE-86F6-AF5A-DC86850315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Gray Area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8D7D9-494A-0F4E-DD25-4A9F571A4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 Does Somethings, But Not Everything</a:t>
            </a:r>
          </a:p>
        </p:txBody>
      </p:sp>
    </p:spTree>
    <p:extLst>
      <p:ext uri="{BB962C8B-B14F-4D97-AF65-F5344CB8AC3E}">
        <p14:creationId xmlns:p14="http://schemas.microsoft.com/office/powerpoint/2010/main" val="300488361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E137A-2F59-3F68-9FAD-BBE7987B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Product (Program) Guidance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D8947C-AE8B-672F-FF84-2B6C01A97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 Will Make Suggestions 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0837-4336-1CE2-9592-193D0375EC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Program selection</a:t>
            </a:r>
          </a:p>
          <a:p>
            <a:r>
              <a:rPr lang="en-US" sz="2400" dirty="0"/>
              <a:t>Program names</a:t>
            </a:r>
          </a:p>
          <a:p>
            <a:r>
              <a:rPr lang="en-US" sz="2400" dirty="0"/>
              <a:t>Course names</a:t>
            </a:r>
          </a:p>
          <a:p>
            <a:r>
              <a:rPr lang="en-US" sz="2400" dirty="0"/>
              <a:t>Prerequisites</a:t>
            </a:r>
          </a:p>
          <a:p>
            <a:r>
              <a:rPr lang="en-US" sz="2400" dirty="0"/>
              <a:t>Admission criteria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774D69-95E2-2C53-4749-741F797C0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Suggested 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4AA46-36A0-3EF7-9A6A-F8BAFB602D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Avoid reflexively saying no</a:t>
            </a:r>
          </a:p>
          <a:p>
            <a:r>
              <a:rPr lang="en-US" sz="2400" dirty="0"/>
              <a:t>Do not just do what is said</a:t>
            </a:r>
          </a:p>
          <a:p>
            <a:r>
              <a:rPr lang="en-US" sz="2400" dirty="0"/>
              <a:t>Try to listen for the purpose</a:t>
            </a:r>
          </a:p>
          <a:p>
            <a:r>
              <a:rPr lang="en-US" sz="2400" dirty="0"/>
              <a:t>Expect a little pressure</a:t>
            </a:r>
          </a:p>
          <a:p>
            <a:r>
              <a:rPr lang="en-US" sz="2400" dirty="0"/>
              <a:t>Determine what is important – do that</a:t>
            </a:r>
          </a:p>
        </p:txBody>
      </p:sp>
    </p:spTree>
    <p:extLst>
      <p:ext uri="{BB962C8B-B14F-4D97-AF65-F5344CB8AC3E}">
        <p14:creationId xmlns:p14="http://schemas.microsoft.com/office/powerpoint/2010/main" val="338270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41C5F32-1312-4C89-7397-BAEF062B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3" y="364515"/>
            <a:ext cx="10514135" cy="1326173"/>
          </a:xfrm>
        </p:spPr>
        <p:txBody>
          <a:bodyPr/>
          <a:lstStyle/>
          <a:p>
            <a:r>
              <a:rPr lang="en-US" dirty="0"/>
              <a:t>Instructional Design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9008FB-BF6C-0EFD-C5E1-837CA6A27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Not simply adapting an existing course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Methodological process: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Identify course learning objectives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Identify module learning objectives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Map module LOs to course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Ensure assignments aligned with module LOs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Facilitates: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Getting content into Blackboard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Making accessible for ADA compliance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Suggest if course could be more interactive (but not how to)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Quality Matters review – a minimum baseline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57C5709-9D06-FA31-FFBB-2A87F75A2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Identify appropriate forms of content for online learners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Equipment and/or facilities to create engaging online learning content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Technical support to create content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Recording video &amp; audio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Editing video &amp; audio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Ongoing development support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Bb Ultra support for faculty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All IDDC – 3 people total for any course that uses Bb Ultra (conversion coming)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4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416FC46-7624-E672-2B5F-186FF6897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68" y="1776736"/>
            <a:ext cx="4146279" cy="4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3E26F-E800-79AE-C3A6-49DB98603A7C}"/>
              </a:ext>
            </a:extLst>
          </p:cNvPr>
          <p:cNvGrpSpPr/>
          <p:nvPr/>
        </p:nvGrpSpPr>
        <p:grpSpPr>
          <a:xfrm>
            <a:off x="936636" y="1757456"/>
            <a:ext cx="4371003" cy="447789"/>
            <a:chOff x="4193411" y="575490"/>
            <a:chExt cx="4541014" cy="496370"/>
          </a:xfrm>
        </p:grpSpPr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5C574D2C-7DBB-359D-6DFB-3EB42F4D928A}"/>
                </a:ext>
              </a:extLst>
            </p:cNvPr>
            <p:cNvSpPr txBox="1"/>
            <p:nvPr/>
          </p:nvSpPr>
          <p:spPr>
            <a:xfrm>
              <a:off x="4750093" y="685175"/>
              <a:ext cx="3984332" cy="289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spc="666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ACADEMIC PARTNERSHIPS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75375EE-90B2-5A8D-2968-D70440E8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3411" y="575490"/>
              <a:ext cx="538436" cy="49637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CA01DB-805A-58DE-57DA-634E31899545}"/>
              </a:ext>
            </a:extLst>
          </p:cNvPr>
          <p:cNvSpPr txBox="1"/>
          <p:nvPr/>
        </p:nvSpPr>
        <p:spPr>
          <a:xfrm>
            <a:off x="837468" y="5889009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51837"/>
                </a:solidFill>
              </a:rPr>
              <a:t>Need both parts to actually have a course.</a:t>
            </a:r>
          </a:p>
        </p:txBody>
      </p:sp>
    </p:spTree>
    <p:extLst>
      <p:ext uri="{BB962C8B-B14F-4D97-AF65-F5344CB8AC3E}">
        <p14:creationId xmlns:p14="http://schemas.microsoft.com/office/powerpoint/2010/main" val="393692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088C53-E1BE-86F6-AF5A-DC868503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8D7D9-494A-0F4E-DD25-4A9F571A4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AP Does Not Do and YSU Must</a:t>
            </a:r>
          </a:p>
          <a:p>
            <a:r>
              <a:rPr lang="en-US" sz="2800" i="1" dirty="0"/>
              <a:t>(underestimated and underinvested)</a:t>
            </a:r>
          </a:p>
        </p:txBody>
      </p:sp>
    </p:spTree>
    <p:extLst>
      <p:ext uri="{BB962C8B-B14F-4D97-AF65-F5344CB8AC3E}">
        <p14:creationId xmlns:p14="http://schemas.microsoft.com/office/powerpoint/2010/main" val="42416620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75A382-8BCB-499D-17D8-DC334450D1EE}"/>
              </a:ext>
            </a:extLst>
          </p:cNvPr>
          <p:cNvSpPr txBox="1">
            <a:spLocks/>
          </p:cNvSpPr>
          <p:nvPr/>
        </p:nvSpPr>
        <p:spPr>
          <a:xfrm>
            <a:off x="1009650" y="965994"/>
            <a:ext cx="10172700" cy="473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0345" indent="-170345" algn="l" defTabSz="68504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864" indent="-170345" algn="l" defTabSz="68504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16" indent="-170345" algn="l" defTabSz="68504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736" indent="-170345" algn="l" defTabSz="68504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256" indent="-170345" algn="l" defTabSz="68504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47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6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6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5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If Your Takeaway Nothing Else…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Campus students taking </a:t>
            </a:r>
            <a:r>
              <a:rPr lang="en-US" sz="4000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some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online courses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is </a:t>
            </a:r>
            <a:r>
              <a:rPr lang="en-US" sz="4000" i="1" u="sng" dirty="0">
                <a:solidFill>
                  <a:schemeClr val="bg1"/>
                </a:solidFill>
                <a:latin typeface="Baskerville Old Face" panose="02020602080505020303" pitchFamily="18" charset="0"/>
              </a:rPr>
              <a:t>very different</a:t>
            </a:r>
            <a:r>
              <a:rPr lang="en-US" sz="4000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than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Online students taking </a:t>
            </a:r>
            <a:r>
              <a:rPr lang="en-US" sz="4000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all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online courses</a:t>
            </a:r>
            <a:endParaRPr lang="en-US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755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D5DB-12E9-C7EC-0E4A-1CC34F70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Advising, Advising, Advising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88B4A-0A3A-D4A1-6956-F2BC19E48E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OMBA – most simple model, still challenging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Program Structure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10 courses (8 core + 2 specialization)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All students need 10 courses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Completion plans in place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Predictable schedule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All courses offered from same program/college – facilitates coordination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Primary advisor – only point of contact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Operational Challenges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Students may not follow the rotation (work, life, or just chose not to)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Not a lot of flexibility – schedule is fixed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Adding a class after course start (late) is problematic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8 to 5 advising model does not work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Transfer credit evaluations (9 credit max)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97CCB-C277-AD68-793D-E00A1B968C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Undergraduate is </a:t>
            </a:r>
            <a:r>
              <a:rPr lang="en-US" u="sng" dirty="0"/>
              <a:t>much</a:t>
            </a:r>
            <a:r>
              <a:rPr lang="en-US" dirty="0"/>
              <a:t> more complex than OMBA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Program Structure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40 courses (varied)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Completer students need unknown number of courses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Cannot predict courses students will need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Offerings may vary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Programs offered by various programs/colleges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Operational Challenges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 clear primary point of contact for students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Evaluation of transfer credits (up to 90 max)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Late ads to class are problematic (late = after course start)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Advisors need to be available virtually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Advisors need to be available nights &amp; weekends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7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AD82-8015-3A9A-3A7E-5AD10C5E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Be Overlooked, But Cannot Be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AA78E-FC09-732F-612A-D7F7D2B94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for Student Success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0837-4336-1CE2-9592-193D0375E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80010" cy="36845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24/7 technical &amp; Bb Ultra support for students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Availability of courses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500" dirty="0"/>
              <a:t>Number of accelerated courses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Scheduling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500" dirty="0"/>
              <a:t>Courses balanced across sessions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Confusion of scheduling, made worse by new system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500" dirty="0"/>
              <a:t>Hard to find and selecting 7-week course vs 16-week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Communicating information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500" dirty="0"/>
              <a:t>Program, college, and university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Communication gaps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AP will be communicating (very well) to only some students (25+)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Online orientation needed for everything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Career management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04765-92F5-177C-1655-A256994A7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Operational &amp; Academic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542FE-2D00-0C1D-A727-F203EC9C75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Managing Virtual Assistants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Managing Virtual Assistants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Managing Virtual Assistants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u="sng" dirty="0"/>
              <a:t>Every</a:t>
            </a:r>
            <a:r>
              <a:rPr lang="en-US" sz="1800" dirty="0"/>
              <a:t> </a:t>
            </a:r>
            <a:r>
              <a:rPr lang="en-US" sz="1800" u="sng" dirty="0"/>
              <a:t>single</a:t>
            </a:r>
            <a:r>
              <a:rPr lang="en-US" sz="1800" dirty="0"/>
              <a:t> </a:t>
            </a:r>
            <a:r>
              <a:rPr lang="en-US" sz="1800" u="sng" dirty="0"/>
              <a:t>support</a:t>
            </a:r>
            <a:r>
              <a:rPr lang="en-US" sz="1800" dirty="0"/>
              <a:t> </a:t>
            </a:r>
            <a:r>
              <a:rPr lang="en-US" sz="1800" u="sng" dirty="0"/>
              <a:t>function</a:t>
            </a:r>
            <a:r>
              <a:rPr lang="en-US" sz="1800" dirty="0"/>
              <a:t> – stretched &amp; tested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Processing of applications – very short staffed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500" dirty="0"/>
              <a:t>AP requires </a:t>
            </a:r>
            <a:r>
              <a:rPr lang="en-US" sz="1500" i="1" dirty="0"/>
              <a:t>very</a:t>
            </a:r>
            <a:r>
              <a:rPr lang="en-US" sz="1500" dirty="0"/>
              <a:t> fast turnaround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Communicating with all students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24/7 technical &amp; Bb Ultra support for faculty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Equivalence of programs – accredited programs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Program assessment for accreditations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Academic integrity concerns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EA70BB-AAF0-F273-B648-9F3FF49042D1}"/>
              </a:ext>
            </a:extLst>
          </p:cNvPr>
          <p:cNvSpPr/>
          <p:nvPr/>
        </p:nvSpPr>
        <p:spPr>
          <a:xfrm>
            <a:off x="6172995" y="2526420"/>
            <a:ext cx="5181600" cy="902580"/>
          </a:xfrm>
          <a:prstGeom prst="rect">
            <a:avLst/>
          </a:prstGeom>
          <a:noFill/>
          <a:ln w="28575">
            <a:solidFill>
              <a:srgbClr val="E518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1846C6A2-CE36-744D-2B8D-735F9ED6B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9350" y="2706179"/>
            <a:ext cx="543061" cy="5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4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CB17E3-1BA3-3A84-9B77-9638821CFC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88B4A-0A3A-D4A1-6956-F2BC19E48E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1990" y="873149"/>
            <a:ext cx="10171815" cy="4731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PREFACE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The information in this presentation is based solely on the experiences of the large-scale online OMBA program.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The content of this presentation </a:t>
            </a:r>
            <a:r>
              <a:rPr lang="en-US" sz="3200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should </a:t>
            </a:r>
            <a:r>
              <a:rPr lang="en-US" sz="3200" i="1" u="sng" dirty="0">
                <a:solidFill>
                  <a:schemeClr val="bg1"/>
                </a:solidFill>
                <a:latin typeface="Baskerville Old Face" panose="02020602080505020303" pitchFamily="18" charset="0"/>
              </a:rPr>
              <a:t>not</a:t>
            </a:r>
            <a:r>
              <a:rPr lang="en-US" sz="3200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be considered an endorsement or a denunciation 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of: Academic Partnerships (AP), the YSU-AP partnership, the business model of the YSU-AP partnership, or decisions related to large-scale online educational initiatives.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16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7161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38AC12-7D02-807C-9A06-8087CC14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F90AB4-6CC3-5B0E-FC96-5753BE29C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That’s One Perspective</a:t>
            </a:r>
          </a:p>
        </p:txBody>
      </p:sp>
    </p:spTree>
    <p:extLst>
      <p:ext uri="{BB962C8B-B14F-4D97-AF65-F5344CB8AC3E}">
        <p14:creationId xmlns:p14="http://schemas.microsoft.com/office/powerpoint/2010/main" val="4294176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E137A-2F59-3F68-9FAD-BBE7987B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Logistical Guidance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D8947C-AE8B-672F-FF84-2B6C01A97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Course Rotation (or Carrousel)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0837-4336-1CE2-9592-193D0375EC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Set sequence of course offerings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The key ingredient for efficiency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Facilitates timely completion of degree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Facilitates advising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To work it needs: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Active input from the program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Program with set requirements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Programs with limited courses (~10)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Not possible for completer UG programs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Too many variable requirements to predict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Too many courses to maps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Best outcome is a committed schedule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774D69-95E2-2C53-4749-741F797C0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Operational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4AA46-36A0-3EF7-9A6A-F8BAFB602D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b="0" i="0" u="none" strike="noStrike" baseline="0" dirty="0">
                <a:solidFill>
                  <a:srgbClr val="133755"/>
                </a:solidFill>
                <a:latin typeface="Gotham-Book"/>
              </a:rPr>
              <a:t>Analysis </a:t>
            </a:r>
            <a:r>
              <a:rPr lang="en-US" sz="2000" dirty="0">
                <a:solidFill>
                  <a:srgbClr val="133755"/>
                </a:solidFill>
                <a:latin typeface="Gotham-Book"/>
              </a:rPr>
              <a:t>to </a:t>
            </a:r>
            <a:r>
              <a:rPr lang="en-US" sz="2000" b="0" i="0" u="none" strike="noStrike" baseline="0" dirty="0">
                <a:solidFill>
                  <a:srgbClr val="133755"/>
                </a:solidFill>
                <a:latin typeface="Gotham-Book"/>
              </a:rPr>
              <a:t>streamline processes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133755"/>
                </a:solidFill>
                <a:latin typeface="Gotham-Book"/>
              </a:rPr>
              <a:t>Suggestions to improve </a:t>
            </a:r>
            <a:r>
              <a:rPr lang="en-US" sz="2000" b="0" i="0" u="none" strike="noStrike" baseline="0" dirty="0">
                <a:solidFill>
                  <a:srgbClr val="133755"/>
                </a:solidFill>
                <a:latin typeface="Gotham-Book"/>
              </a:rPr>
              <a:t>systems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133755"/>
                </a:solidFill>
                <a:latin typeface="Gotham-Book"/>
              </a:rPr>
              <a:t>They can facilitate improvements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rgbClr val="133755"/>
                </a:solidFill>
                <a:latin typeface="Gotham-Book"/>
              </a:rPr>
              <a:t>Work through AP to help create desired changes</a:t>
            </a:r>
            <a:endParaRPr lang="en-US" sz="1600" b="0" i="0" u="none" strike="noStrike" baseline="0" dirty="0">
              <a:solidFill>
                <a:srgbClr val="133755"/>
              </a:solidFill>
              <a:latin typeface="Gotham-Book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 b="0" i="0" u="none" strike="noStrike" baseline="0" dirty="0">
              <a:solidFill>
                <a:srgbClr val="133755"/>
              </a:solidFill>
              <a:latin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52226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836A64-8087-0B79-6E5D-4A98B837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13D5C-58E4-DBCC-203D-7AA1AB458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AP Is and Does </a:t>
            </a:r>
          </a:p>
          <a:p>
            <a:r>
              <a:rPr lang="en-US" sz="2800" i="1" dirty="0"/>
              <a:t>(and Does Very Well)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69547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41C5F32-1312-4C89-7397-BAEF062B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Official Responsibilities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9008FB-BF6C-0EFD-C5E1-837CA6A27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5245"/>
            <a:ext cx="5181600" cy="39717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Knowledge, support and years of experience in converting programs to a high-quality online learning format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Support for the university’s efforts to streamline systems, technology and processes to optimize the student experience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Market research, sector-specific integrated strategy and employer-based relationships to align workforce relevant offerings.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Prospective student outreach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Student retention services to support students’ success as they progress through their</a:t>
            </a:r>
            <a:r>
              <a:rPr lang="en-US" sz="1800" dirty="0">
                <a:solidFill>
                  <a:srgbClr val="133755"/>
                </a:solidFill>
                <a:latin typeface="Gotham-Book"/>
              </a:rPr>
              <a:t> </a:t>
            </a: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academic program on a course-by-course basis to completion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57C5709-9D06-FA31-FFBB-2A87F75A2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05245"/>
            <a:ext cx="5181600" cy="39717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All academic matters, including the hiring of faculty and teaching assistants, evaluation of faculty, development of curriculum and course content, grading and assessment of students, and awarding degrees and credentials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All content-related intellectual property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Student support and advisement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All admissions standards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All admissions decisions and the administration of the admissions process, including the number of applicants admitted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The amount of tuition and fees charged to students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The number of students enrolled in any given program or course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All administration, advisement and disbursement of federal student financial aid and the billing and collection of tuition and fees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b="0" i="0" u="none" strike="noStrike" baseline="0" dirty="0">
                <a:solidFill>
                  <a:srgbClr val="133755"/>
                </a:solidFill>
                <a:latin typeface="Gotham-Book"/>
              </a:rPr>
              <a:t>All matters relating to accreditation</a:t>
            </a:r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416FC46-7624-E672-2B5F-186FF6897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96017"/>
            <a:ext cx="3755571" cy="37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3E26F-E800-79AE-C3A6-49DB98603A7C}"/>
              </a:ext>
            </a:extLst>
          </p:cNvPr>
          <p:cNvGrpSpPr/>
          <p:nvPr/>
        </p:nvGrpSpPr>
        <p:grpSpPr>
          <a:xfrm>
            <a:off x="936636" y="1757456"/>
            <a:ext cx="4371003" cy="447789"/>
            <a:chOff x="4193411" y="575490"/>
            <a:chExt cx="4541014" cy="496370"/>
          </a:xfrm>
        </p:grpSpPr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5C574D2C-7DBB-359D-6DFB-3EB42F4D928A}"/>
                </a:ext>
              </a:extLst>
            </p:cNvPr>
            <p:cNvSpPr txBox="1"/>
            <p:nvPr/>
          </p:nvSpPr>
          <p:spPr>
            <a:xfrm>
              <a:off x="4750093" y="685175"/>
              <a:ext cx="3984332" cy="289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spc="666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ACADEMIC PARTNERSHIPS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75375EE-90B2-5A8D-2968-D70440E8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3411" y="575490"/>
              <a:ext cx="538436" cy="49637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11CEC4-A470-A3EB-319B-DE9829D363E1}"/>
              </a:ext>
            </a:extLst>
          </p:cNvPr>
          <p:cNvSpPr/>
          <p:nvPr/>
        </p:nvSpPr>
        <p:spPr>
          <a:xfrm>
            <a:off x="837112" y="3527691"/>
            <a:ext cx="5181600" cy="233037"/>
          </a:xfrm>
          <a:prstGeom prst="rect">
            <a:avLst/>
          </a:prstGeom>
          <a:noFill/>
          <a:ln w="28575">
            <a:solidFill>
              <a:srgbClr val="E518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C3FABB-B1F7-A586-564F-EDEA83768AA1}"/>
              </a:ext>
            </a:extLst>
          </p:cNvPr>
          <p:cNvSpPr/>
          <p:nvPr/>
        </p:nvSpPr>
        <p:spPr>
          <a:xfrm>
            <a:off x="838200" y="3760728"/>
            <a:ext cx="5181600" cy="625642"/>
          </a:xfrm>
          <a:prstGeom prst="rect">
            <a:avLst/>
          </a:prstGeom>
          <a:noFill/>
          <a:ln w="28575">
            <a:solidFill>
              <a:srgbClr val="E518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Badge 1 with solid fill">
            <a:extLst>
              <a:ext uri="{FF2B5EF4-FFF2-40B4-BE49-F238E27FC236}">
                <a16:creationId xmlns:a16="http://schemas.microsoft.com/office/drawing/2014/main" id="{31372E8A-0287-80A7-E9D4-26B87F0DE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174" y="3463742"/>
            <a:ext cx="360934" cy="36093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AB717F7-CF71-9037-2F3B-747E5BFE3CC8}"/>
              </a:ext>
            </a:extLst>
          </p:cNvPr>
          <p:cNvGrpSpPr/>
          <p:nvPr/>
        </p:nvGrpSpPr>
        <p:grpSpPr>
          <a:xfrm>
            <a:off x="445174" y="3907428"/>
            <a:ext cx="360934" cy="332242"/>
            <a:chOff x="3576803" y="1706137"/>
            <a:chExt cx="573492" cy="57349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0E7574D-54AE-46B5-811B-AE86D6A0F97D}"/>
                </a:ext>
              </a:extLst>
            </p:cNvPr>
            <p:cNvSpPr/>
            <p:nvPr/>
          </p:nvSpPr>
          <p:spPr>
            <a:xfrm>
              <a:off x="3733243" y="1827513"/>
              <a:ext cx="272375" cy="3307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Graphic 23" descr="Badge with solid fill">
              <a:extLst>
                <a:ext uri="{FF2B5EF4-FFF2-40B4-BE49-F238E27FC236}">
                  <a16:creationId xmlns:a16="http://schemas.microsoft.com/office/drawing/2014/main" id="{197DBE82-D475-4F49-0325-10DEB6A5F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76803" y="1706137"/>
              <a:ext cx="573492" cy="57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0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85F412-22FE-EABC-018A-7E2A204A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AP?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91145-CE31-2649-07BA-565BFDFAF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33" y="1826236"/>
            <a:ext cx="10514135" cy="4350360"/>
          </a:xfrm>
        </p:spPr>
        <p:txBody>
          <a:bodyPr/>
          <a:lstStyle/>
          <a:p>
            <a:r>
              <a:rPr lang="en-US" dirty="0"/>
              <a:t>AP is a marketing agency. 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i="1" dirty="0"/>
              <a:t>marketing</a:t>
            </a:r>
            <a:r>
              <a:rPr lang="en-US" i="1" dirty="0"/>
              <a:t> agency focused</a:t>
            </a:r>
            <a:r>
              <a:rPr lang="en-US" dirty="0"/>
              <a:t> on the </a:t>
            </a:r>
            <a:r>
              <a:rPr lang="en-US" b="1" i="1" dirty="0"/>
              <a:t>attraction</a:t>
            </a:r>
            <a:r>
              <a:rPr lang="en-US" dirty="0"/>
              <a:t> and </a:t>
            </a:r>
            <a:r>
              <a:rPr lang="en-US" b="1" i="1" dirty="0"/>
              <a:t>retention</a:t>
            </a:r>
            <a:r>
              <a:rPr lang="en-US" dirty="0"/>
              <a:t> of </a:t>
            </a:r>
            <a:r>
              <a:rPr lang="en-US" b="1" i="1" u="sng" dirty="0"/>
              <a:t>customers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Focus on </a:t>
            </a:r>
            <a:r>
              <a:rPr lang="en-US" b="1" i="1" dirty="0"/>
              <a:t>market-attractive </a:t>
            </a:r>
            <a:r>
              <a:rPr lang="en-US" b="1" i="1" u="sng" dirty="0"/>
              <a:t>products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key to understanding the partnership is to adopt this perspective.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D84170-DD72-B55A-B1FB-B464B81E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6BAB6-7114-295E-E4AB-29C80E706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AP Marketing Process</a:t>
            </a:r>
          </a:p>
          <a:p>
            <a:r>
              <a:rPr lang="en-US" sz="2800" i="1" dirty="0"/>
              <a:t>(its not magic, but it is a machine)</a:t>
            </a:r>
          </a:p>
        </p:txBody>
      </p:sp>
    </p:spTree>
    <p:extLst>
      <p:ext uri="{BB962C8B-B14F-4D97-AF65-F5344CB8AC3E}">
        <p14:creationId xmlns:p14="http://schemas.microsoft.com/office/powerpoint/2010/main" val="117631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F5B1-30D3-B944-0713-FE0773A4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the Customer Sales Funnel</a:t>
            </a:r>
          </a:p>
        </p:txBody>
      </p:sp>
      <p:pic>
        <p:nvPicPr>
          <p:cNvPr id="4" name="Picture 3" descr="A grey rectangular object with black text&#10;&#10;Description automatically generated">
            <a:extLst>
              <a:ext uri="{FF2B5EF4-FFF2-40B4-BE49-F238E27FC236}">
                <a16:creationId xmlns:a16="http://schemas.microsoft.com/office/drawing/2014/main" id="{359C9A39-F673-6B6F-2A88-2FB72B25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61" y="1773158"/>
            <a:ext cx="6839077" cy="1318455"/>
          </a:xfrm>
          <a:prstGeom prst="rect">
            <a:avLst/>
          </a:prstGeom>
        </p:spPr>
      </p:pic>
      <p:pic>
        <p:nvPicPr>
          <p:cNvPr id="6" name="Picture 5" descr="A grey and white background with black text&#10;&#10;Description automatically generated">
            <a:extLst>
              <a:ext uri="{FF2B5EF4-FFF2-40B4-BE49-F238E27FC236}">
                <a16:creationId xmlns:a16="http://schemas.microsoft.com/office/drawing/2014/main" id="{A38EDDF8-3805-6BBC-C6CD-5C3C416A3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61" y="3091613"/>
            <a:ext cx="6839077" cy="1208042"/>
          </a:xfrm>
          <a:prstGeom prst="rect">
            <a:avLst/>
          </a:prstGeom>
        </p:spPr>
      </p:pic>
      <p:pic>
        <p:nvPicPr>
          <p:cNvPr id="8" name="Picture 7" descr="A white and grey background with black text&#10;&#10;Description automatically generated">
            <a:extLst>
              <a:ext uri="{FF2B5EF4-FFF2-40B4-BE49-F238E27FC236}">
                <a16:creationId xmlns:a16="http://schemas.microsoft.com/office/drawing/2014/main" id="{EF053307-BC37-916F-2FD5-506618B58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60" y="4282974"/>
            <a:ext cx="6839077" cy="1221032"/>
          </a:xfrm>
          <a:prstGeom prst="rect">
            <a:avLst/>
          </a:prstGeom>
        </p:spPr>
      </p:pic>
      <p:pic>
        <p:nvPicPr>
          <p:cNvPr id="10" name="Picture 9" descr="A close-up of a person's face&#10;&#10;Description automatically generated">
            <a:extLst>
              <a:ext uri="{FF2B5EF4-FFF2-40B4-BE49-F238E27FC236}">
                <a16:creationId xmlns:a16="http://schemas.microsoft.com/office/drawing/2014/main" id="{0C8F437C-FB8A-AF7C-C386-2AE850D20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60" y="5504006"/>
            <a:ext cx="6839077" cy="12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5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85F412-22FE-EABC-018A-7E2A204A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3" y="364515"/>
            <a:ext cx="10514135" cy="1326173"/>
          </a:xfrm>
        </p:spPr>
        <p:txBody>
          <a:bodyPr/>
          <a:lstStyle/>
          <a:p>
            <a:r>
              <a:rPr lang="en-US" dirty="0"/>
              <a:t>Awareness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91145-CE31-2649-07BA-565BFDFAF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Paid search</a:t>
            </a:r>
          </a:p>
          <a:p>
            <a:r>
              <a:rPr lang="en-US" dirty="0"/>
              <a:t>Display on social</a:t>
            </a:r>
          </a:p>
          <a:p>
            <a:pPr lvl="1"/>
            <a:r>
              <a:rPr lang="en-US" dirty="0"/>
              <a:t>Facebook</a:t>
            </a:r>
          </a:p>
          <a:p>
            <a:pPr lvl="1"/>
            <a:r>
              <a:rPr lang="en-US" dirty="0"/>
              <a:t>LinkedIn</a:t>
            </a:r>
          </a:p>
          <a:p>
            <a:r>
              <a:rPr lang="en-US" dirty="0"/>
              <a:t>SEO</a:t>
            </a:r>
          </a:p>
          <a:p>
            <a:pPr lvl="1"/>
            <a:r>
              <a:rPr lang="en-US" dirty="0"/>
              <a:t>Articles</a:t>
            </a:r>
          </a:p>
          <a:p>
            <a:pPr lvl="1"/>
            <a:r>
              <a:rPr lang="en-US" dirty="0"/>
              <a:t>LinkedIn</a:t>
            </a:r>
          </a:p>
          <a:p>
            <a:pPr lvl="1"/>
            <a:r>
              <a:rPr lang="en-US" dirty="0"/>
              <a:t>Optimize YSU website 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176F70-A5E7-F804-D3F3-AF067AC1A8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F5567417-4998-6A62-FFD6-28665CFA2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222210"/>
            <a:ext cx="1377770" cy="22728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02C712-8934-164A-08CE-9ABD94F0D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35150"/>
            <a:ext cx="5180868" cy="12521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Picture 14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D8D30043-B421-BBC1-F683-966151E5C7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216" r="-176" b="-206"/>
          <a:stretch/>
        </p:blipFill>
        <p:spPr>
          <a:xfrm>
            <a:off x="7702370" y="3222209"/>
            <a:ext cx="3657601" cy="22728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664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70CC-BCDC-FFF1-E434-6061DA2B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&amp;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0BA4D-CC77-32E5-278C-2C53B2EEAA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Information intake</a:t>
            </a:r>
          </a:p>
          <a:p>
            <a:r>
              <a:rPr lang="en-US" sz="2300" dirty="0"/>
              <a:t>Systematic lead management</a:t>
            </a:r>
          </a:p>
          <a:p>
            <a:r>
              <a:rPr lang="en-US" sz="2300" dirty="0"/>
              <a:t>Email prospects quickly</a:t>
            </a:r>
          </a:p>
          <a:p>
            <a:pPr lvl="1"/>
            <a:r>
              <a:rPr lang="en-US" sz="2300" dirty="0"/>
              <a:t>6 emails on initial contact</a:t>
            </a:r>
          </a:p>
          <a:p>
            <a:r>
              <a:rPr lang="en-US" sz="2300" dirty="0"/>
              <a:t>Call prospects quickly</a:t>
            </a:r>
          </a:p>
          <a:p>
            <a:pPr lvl="1"/>
            <a:r>
              <a:rPr lang="en-US" sz="2300" dirty="0"/>
              <a:t>7 calls in 10 days</a:t>
            </a:r>
          </a:p>
          <a:p>
            <a:r>
              <a:rPr lang="en-US" sz="2300" dirty="0"/>
              <a:t>Educate prospects on the product</a:t>
            </a:r>
          </a:p>
          <a:p>
            <a:r>
              <a:rPr lang="en-US" sz="2300" dirty="0"/>
              <a:t>Lead to start an application</a:t>
            </a:r>
          </a:p>
          <a:p>
            <a:r>
              <a:rPr lang="en-US" sz="2300" dirty="0"/>
              <a:t>Work with to complete application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0723E2-2569-810E-0597-0C8D030075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43023" y="1873751"/>
            <a:ext cx="2277486" cy="4351338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72887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- Youngstown State.potx" id="{7DDD9DCF-6EDC-4C38-9FC8-388C9F752CF2}" vid="{90FDD700-E0AF-4AD1-A49B-0618CE3CCE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22940</TotalTime>
  <Words>1106</Words>
  <Application>Microsoft Office PowerPoint</Application>
  <PresentationFormat>Widescreen</PresentationFormat>
  <Paragraphs>204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Baskerville Old Face</vt:lpstr>
      <vt:lpstr>Book Antiqua</vt:lpstr>
      <vt:lpstr>Calibri</vt:lpstr>
      <vt:lpstr>Calibri Light</vt:lpstr>
      <vt:lpstr>Gotham-Book</vt:lpstr>
      <vt:lpstr>1_Office Theme</vt:lpstr>
      <vt:lpstr>Understanding AP-Marketed Programs:  Experiences from a Large-Scale  Online Program (the OMBA) </vt:lpstr>
      <vt:lpstr>PowerPoint Presentation</vt:lpstr>
      <vt:lpstr>PowerPoint Presentation</vt:lpstr>
      <vt:lpstr>Official Responsibilities</vt:lpstr>
      <vt:lpstr>What is AP?</vt:lpstr>
      <vt:lpstr>PowerPoint Presentation</vt:lpstr>
      <vt:lpstr>Manage the Customer Sales Funnel</vt:lpstr>
      <vt:lpstr>Awareness</vt:lpstr>
      <vt:lpstr>Interest &amp; Decision</vt:lpstr>
      <vt:lpstr>Action</vt:lpstr>
      <vt:lpstr>Cumulative Enrollment of Large-Scale OMBA Program</vt:lpstr>
      <vt:lpstr>AP Does Well, Very Well</vt:lpstr>
      <vt:lpstr>The Gray Area</vt:lpstr>
      <vt:lpstr>Provide Product (Program) Guidance</vt:lpstr>
      <vt:lpstr>Instructional Design</vt:lpstr>
      <vt:lpstr>PowerPoint Presentation</vt:lpstr>
      <vt:lpstr>PowerPoint Presentation</vt:lpstr>
      <vt:lpstr>Advising, Advising, Advising</vt:lpstr>
      <vt:lpstr>What Will Be Overlooked, But Cannot Be</vt:lpstr>
      <vt:lpstr>PowerPoint Presentation</vt:lpstr>
      <vt:lpstr>Logistical Guidance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Bateman</dc:creator>
  <cp:lastModifiedBy>Patrick Bateman</cp:lastModifiedBy>
  <cp:revision>30</cp:revision>
  <dcterms:created xsi:type="dcterms:W3CDTF">2023-03-02T17:22:27Z</dcterms:created>
  <dcterms:modified xsi:type="dcterms:W3CDTF">2023-12-04T22:19:15Z</dcterms:modified>
</cp:coreProperties>
</file>