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57" r:id="rId6"/>
    <p:sldId id="258" r:id="rId7"/>
    <p:sldId id="338" r:id="rId8"/>
    <p:sldId id="263" r:id="rId9"/>
    <p:sldId id="261" r:id="rId10"/>
    <p:sldId id="294" r:id="rId11"/>
    <p:sldId id="309" r:id="rId12"/>
    <p:sldId id="313" r:id="rId13"/>
    <p:sldId id="310" r:id="rId14"/>
    <p:sldId id="341" r:id="rId15"/>
    <p:sldId id="311" r:id="rId16"/>
    <p:sldId id="342" r:id="rId17"/>
    <p:sldId id="312" r:id="rId18"/>
    <p:sldId id="343" r:id="rId19"/>
    <p:sldId id="344"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30F03D-FD8A-0CD6-E5C1-9FFC3C8625C7}" name="Alison Kaufman" initials="AK" userId="S::atkaufman@ysu.edu::870ac2d2-a196-48cc-927e-ac55ec469a3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CB333B"/>
    <a:srgbClr val="B6ACAA"/>
    <a:srgbClr val="3D3C3C"/>
    <a:srgbClr val="4454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125" autoAdjust="0"/>
    <p:restoredTop sz="93792" autoAdjust="0"/>
  </p:normalViewPr>
  <p:slideViewPr>
    <p:cSldViewPr snapToGrid="0">
      <p:cViewPr varScale="1">
        <p:scale>
          <a:sx n="62" d="100"/>
          <a:sy n="62" d="100"/>
        </p:scale>
        <p:origin x="48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son Kaufman" userId="S::atkaufman@ysu.edu::870ac2d2-a196-48cc-927e-ac55ec469a39" providerId="AD" clId="Web-{F9EEB59A-480F-4AC9-AFBE-ABE7FF3749CB}"/>
    <pc:docChg chg="addSld delSld">
      <pc:chgData name="Alison Kaufman" userId="S::atkaufman@ysu.edu::870ac2d2-a196-48cc-927e-ac55ec469a39" providerId="AD" clId="Web-{F9EEB59A-480F-4AC9-AFBE-ABE7FF3749CB}" dt="2023-12-22T17:33:10.810" v="3"/>
      <pc:docMkLst>
        <pc:docMk/>
      </pc:docMkLst>
      <pc:sldChg chg="add del">
        <pc:chgData name="Alison Kaufman" userId="S::atkaufman@ysu.edu::870ac2d2-a196-48cc-927e-ac55ec469a39" providerId="AD" clId="Web-{F9EEB59A-480F-4AC9-AFBE-ABE7FF3749CB}" dt="2023-12-22T17:33:10.763" v="2"/>
        <pc:sldMkLst>
          <pc:docMk/>
          <pc:sldMk cId="4165839358" sldId="284"/>
        </pc:sldMkLst>
      </pc:sldChg>
      <pc:sldChg chg="add del">
        <pc:chgData name="Alison Kaufman" userId="S::atkaufman@ysu.edu::870ac2d2-a196-48cc-927e-ac55ec469a39" providerId="AD" clId="Web-{F9EEB59A-480F-4AC9-AFBE-ABE7FF3749CB}" dt="2023-12-22T17:33:10.810" v="3"/>
        <pc:sldMkLst>
          <pc:docMk/>
          <pc:sldMk cId="3650178519" sldId="310"/>
        </pc:sldMkLst>
      </pc:sldChg>
    </pc:docChg>
  </pc:docChgLst>
  <pc:docChgLst>
    <pc:chgData name="Hillary L Fuhrman" userId="af14d5d1-7a27-4dfe-a2ee-830b0e5dcbdb" providerId="ADAL" clId="{310CAA65-A95D-4C41-80DF-3CF5E2A49D52}"/>
    <pc:docChg chg="custSel modSld">
      <pc:chgData name="Hillary L Fuhrman" userId="af14d5d1-7a27-4dfe-a2ee-830b0e5dcbdb" providerId="ADAL" clId="{310CAA65-A95D-4C41-80DF-3CF5E2A49D52}" dt="2024-03-06T17:17:24.555" v="284" actId="20577"/>
      <pc:docMkLst>
        <pc:docMk/>
      </pc:docMkLst>
      <pc:sldChg chg="modSp mod">
        <pc:chgData name="Hillary L Fuhrman" userId="af14d5d1-7a27-4dfe-a2ee-830b0e5dcbdb" providerId="ADAL" clId="{310CAA65-A95D-4C41-80DF-3CF5E2A49D52}" dt="2024-03-06T17:12:26.403" v="10" actId="20577"/>
        <pc:sldMkLst>
          <pc:docMk/>
          <pc:sldMk cId="397460381" sldId="294"/>
        </pc:sldMkLst>
        <pc:spChg chg="mod">
          <ac:chgData name="Hillary L Fuhrman" userId="af14d5d1-7a27-4dfe-a2ee-830b0e5dcbdb" providerId="ADAL" clId="{310CAA65-A95D-4C41-80DF-3CF5E2A49D52}" dt="2024-03-06T17:12:26.403" v="10" actId="20577"/>
          <ac:spMkLst>
            <pc:docMk/>
            <pc:sldMk cId="397460381" sldId="294"/>
            <ac:spMk id="3" creationId="{363039CE-6FBB-4107-9D34-9F4FC20748C5}"/>
          </ac:spMkLst>
        </pc:spChg>
      </pc:sldChg>
      <pc:sldChg chg="modNotesTx">
        <pc:chgData name="Hillary L Fuhrman" userId="af14d5d1-7a27-4dfe-a2ee-830b0e5dcbdb" providerId="ADAL" clId="{310CAA65-A95D-4C41-80DF-3CF5E2A49D52}" dt="2024-03-06T17:14:00.458" v="93" actId="20577"/>
        <pc:sldMkLst>
          <pc:docMk/>
          <pc:sldMk cId="3650178519" sldId="310"/>
        </pc:sldMkLst>
      </pc:sldChg>
      <pc:sldChg chg="modNotesTx">
        <pc:chgData name="Hillary L Fuhrman" userId="af14d5d1-7a27-4dfe-a2ee-830b0e5dcbdb" providerId="ADAL" clId="{310CAA65-A95D-4C41-80DF-3CF5E2A49D52}" dt="2024-03-06T17:15:12.026" v="149" actId="20577"/>
        <pc:sldMkLst>
          <pc:docMk/>
          <pc:sldMk cId="3259116353" sldId="311"/>
        </pc:sldMkLst>
      </pc:sldChg>
      <pc:sldChg chg="modNotesTx">
        <pc:chgData name="Hillary L Fuhrman" userId="af14d5d1-7a27-4dfe-a2ee-830b0e5dcbdb" providerId="ADAL" clId="{310CAA65-A95D-4C41-80DF-3CF5E2A49D52}" dt="2024-03-06T17:16:37.376" v="218" actId="20577"/>
        <pc:sldMkLst>
          <pc:docMk/>
          <pc:sldMk cId="2980135389" sldId="312"/>
        </pc:sldMkLst>
      </pc:sldChg>
      <pc:sldChg chg="modSp mod">
        <pc:chgData name="Hillary L Fuhrman" userId="af14d5d1-7a27-4dfe-a2ee-830b0e5dcbdb" providerId="ADAL" clId="{310CAA65-A95D-4C41-80DF-3CF5E2A49D52}" dt="2024-03-06T17:17:24.555" v="284" actId="20577"/>
        <pc:sldMkLst>
          <pc:docMk/>
          <pc:sldMk cId="3207745084" sldId="344"/>
        </pc:sldMkLst>
        <pc:spChg chg="mod">
          <ac:chgData name="Hillary L Fuhrman" userId="af14d5d1-7a27-4dfe-a2ee-830b0e5dcbdb" providerId="ADAL" clId="{310CAA65-A95D-4C41-80DF-3CF5E2A49D52}" dt="2024-03-06T17:17:24.555" v="284" actId="20577"/>
          <ac:spMkLst>
            <pc:docMk/>
            <pc:sldMk cId="3207745084" sldId="344"/>
            <ac:spMk id="5" creationId="{9996BCAB-D9F1-4FE4-AD2A-7877D8E59809}"/>
          </ac:spMkLst>
        </pc:spChg>
      </pc:sldChg>
    </pc:docChg>
  </pc:docChgLst>
  <pc:docChgLst>
    <pc:chgData name="Alison Kaufman" userId="870ac2d2-a196-48cc-927e-ac55ec469a39" providerId="ADAL" clId="{EE304332-9643-4615-91D9-A62B06DB602F}"/>
    <pc:docChg chg="undo custSel addSld delSld modSld sldOrd">
      <pc:chgData name="Alison Kaufman" userId="870ac2d2-a196-48cc-927e-ac55ec469a39" providerId="ADAL" clId="{EE304332-9643-4615-91D9-A62B06DB602F}" dt="2024-02-26T15:02:55.532" v="629" actId="14100"/>
      <pc:docMkLst>
        <pc:docMk/>
      </pc:docMkLst>
      <pc:sldChg chg="modSp mod modNotesTx">
        <pc:chgData name="Alison Kaufman" userId="870ac2d2-a196-48cc-927e-ac55ec469a39" providerId="ADAL" clId="{EE304332-9643-4615-91D9-A62B06DB602F}" dt="2024-02-26T15:02:29.808" v="620" actId="1076"/>
        <pc:sldMkLst>
          <pc:docMk/>
          <pc:sldMk cId="1163709756" sldId="256"/>
        </pc:sldMkLst>
        <pc:spChg chg="mod">
          <ac:chgData name="Alison Kaufman" userId="870ac2d2-a196-48cc-927e-ac55ec469a39" providerId="ADAL" clId="{EE304332-9643-4615-91D9-A62B06DB602F}" dt="2024-02-26T15:02:29.808" v="620" actId="1076"/>
          <ac:spMkLst>
            <pc:docMk/>
            <pc:sldMk cId="1163709756" sldId="256"/>
            <ac:spMk id="2" creationId="{D18966EF-B7DC-4B70-A1E4-E5CA9F28E16F}"/>
          </ac:spMkLst>
        </pc:spChg>
        <pc:spChg chg="mod">
          <ac:chgData name="Alison Kaufman" userId="870ac2d2-a196-48cc-927e-ac55ec469a39" providerId="ADAL" clId="{EE304332-9643-4615-91D9-A62B06DB602F}" dt="2024-02-26T15:02:29.808" v="620" actId="1076"/>
          <ac:spMkLst>
            <pc:docMk/>
            <pc:sldMk cId="1163709756" sldId="256"/>
            <ac:spMk id="3" creationId="{4BBA79E6-8B50-4FCD-B906-991DFC0C9EB0}"/>
          </ac:spMkLst>
        </pc:spChg>
      </pc:sldChg>
      <pc:sldChg chg="modNotesTx">
        <pc:chgData name="Alison Kaufman" userId="870ac2d2-a196-48cc-927e-ac55ec469a39" providerId="ADAL" clId="{EE304332-9643-4615-91D9-A62B06DB602F}" dt="2024-02-26T14:51:58.950" v="26" actId="20577"/>
        <pc:sldMkLst>
          <pc:docMk/>
          <pc:sldMk cId="4045925629" sldId="257"/>
        </pc:sldMkLst>
      </pc:sldChg>
      <pc:sldChg chg="modNotesTx">
        <pc:chgData name="Alison Kaufman" userId="870ac2d2-a196-48cc-927e-ac55ec469a39" providerId="ADAL" clId="{EE304332-9643-4615-91D9-A62B06DB602F}" dt="2024-02-26T14:51:52.186" v="24" actId="20577"/>
        <pc:sldMkLst>
          <pc:docMk/>
          <pc:sldMk cId="316153061" sldId="258"/>
        </pc:sldMkLst>
      </pc:sldChg>
      <pc:sldChg chg="ord modNotesTx">
        <pc:chgData name="Alison Kaufman" userId="870ac2d2-a196-48cc-927e-ac55ec469a39" providerId="ADAL" clId="{EE304332-9643-4615-91D9-A62B06DB602F}" dt="2024-02-26T14:52:27.556" v="36"/>
        <pc:sldMkLst>
          <pc:docMk/>
          <pc:sldMk cId="2067118884" sldId="261"/>
        </pc:sldMkLst>
      </pc:sldChg>
      <pc:sldChg chg="delSp modSp mod modNotesTx">
        <pc:chgData name="Alison Kaufman" userId="870ac2d2-a196-48cc-927e-ac55ec469a39" providerId="ADAL" clId="{EE304332-9643-4615-91D9-A62B06DB602F}" dt="2024-02-26T15:02:39.486" v="623" actId="1076"/>
        <pc:sldMkLst>
          <pc:docMk/>
          <pc:sldMk cId="4029580102" sldId="263"/>
        </pc:sldMkLst>
        <pc:spChg chg="mod">
          <ac:chgData name="Alison Kaufman" userId="870ac2d2-a196-48cc-927e-ac55ec469a39" providerId="ADAL" clId="{EE304332-9643-4615-91D9-A62B06DB602F}" dt="2024-02-26T15:02:39.486" v="623" actId="1076"/>
          <ac:spMkLst>
            <pc:docMk/>
            <pc:sldMk cId="4029580102" sldId="263"/>
            <ac:spMk id="3" creationId="{6DDD794E-E298-4E78-93CC-9887A9CDEB81}"/>
          </ac:spMkLst>
        </pc:spChg>
        <pc:graphicFrameChg chg="del">
          <ac:chgData name="Alison Kaufman" userId="870ac2d2-a196-48cc-927e-ac55ec469a39" providerId="ADAL" clId="{EE304332-9643-4615-91D9-A62B06DB602F}" dt="2024-02-26T14:52:11.835" v="29" actId="478"/>
          <ac:graphicFrameMkLst>
            <pc:docMk/>
            <pc:sldMk cId="4029580102" sldId="263"/>
            <ac:graphicFrameMk id="4" creationId="{19DF015F-A9F2-4AEB-AFB7-06BD05D4BB51}"/>
          </ac:graphicFrameMkLst>
        </pc:graphicFrameChg>
      </pc:sldChg>
      <pc:sldChg chg="del">
        <pc:chgData name="Alison Kaufman" userId="870ac2d2-a196-48cc-927e-ac55ec469a39" providerId="ADAL" clId="{EE304332-9643-4615-91D9-A62B06DB602F}" dt="2024-02-26T14:51:16.051" v="15" actId="47"/>
        <pc:sldMkLst>
          <pc:docMk/>
          <pc:sldMk cId="1943429146" sldId="266"/>
        </pc:sldMkLst>
      </pc:sldChg>
      <pc:sldChg chg="del">
        <pc:chgData name="Alison Kaufman" userId="870ac2d2-a196-48cc-927e-ac55ec469a39" providerId="ADAL" clId="{EE304332-9643-4615-91D9-A62B06DB602F}" dt="2024-02-26T14:51:16.786" v="16" actId="47"/>
        <pc:sldMkLst>
          <pc:docMk/>
          <pc:sldMk cId="1432375325" sldId="267"/>
        </pc:sldMkLst>
      </pc:sldChg>
      <pc:sldChg chg="del">
        <pc:chgData name="Alison Kaufman" userId="870ac2d2-a196-48cc-927e-ac55ec469a39" providerId="ADAL" clId="{EE304332-9643-4615-91D9-A62B06DB602F}" dt="2024-02-26T14:50:08.303" v="0" actId="47"/>
        <pc:sldMkLst>
          <pc:docMk/>
          <pc:sldMk cId="1570305707" sldId="269"/>
        </pc:sldMkLst>
      </pc:sldChg>
      <pc:sldChg chg="del">
        <pc:chgData name="Alison Kaufman" userId="870ac2d2-a196-48cc-927e-ac55ec469a39" providerId="ADAL" clId="{EE304332-9643-4615-91D9-A62B06DB602F}" dt="2024-02-26T14:50:25.965" v="2" actId="47"/>
        <pc:sldMkLst>
          <pc:docMk/>
          <pc:sldMk cId="3916240648" sldId="270"/>
        </pc:sldMkLst>
      </pc:sldChg>
      <pc:sldChg chg="del">
        <pc:chgData name="Alison Kaufman" userId="870ac2d2-a196-48cc-927e-ac55ec469a39" providerId="ADAL" clId="{EE304332-9643-4615-91D9-A62B06DB602F}" dt="2024-02-26T14:50:26.544" v="3" actId="47"/>
        <pc:sldMkLst>
          <pc:docMk/>
          <pc:sldMk cId="1695508511" sldId="271"/>
        </pc:sldMkLst>
      </pc:sldChg>
      <pc:sldChg chg="del modNotesTx">
        <pc:chgData name="Alison Kaufman" userId="870ac2d2-a196-48cc-927e-ac55ec469a39" providerId="ADAL" clId="{EE304332-9643-4615-91D9-A62B06DB602F}" dt="2024-02-26T14:53:38.315" v="80" actId="47"/>
        <pc:sldMkLst>
          <pc:docMk/>
          <pc:sldMk cId="3042887380" sldId="282"/>
        </pc:sldMkLst>
      </pc:sldChg>
      <pc:sldChg chg="del">
        <pc:chgData name="Alison Kaufman" userId="870ac2d2-a196-48cc-927e-ac55ec469a39" providerId="ADAL" clId="{EE304332-9643-4615-91D9-A62B06DB602F}" dt="2024-02-26T14:51:30.937" v="19" actId="47"/>
        <pc:sldMkLst>
          <pc:docMk/>
          <pc:sldMk cId="2701126216" sldId="283"/>
        </pc:sldMkLst>
      </pc:sldChg>
      <pc:sldChg chg="del">
        <pc:chgData name="Alison Kaufman" userId="870ac2d2-a196-48cc-927e-ac55ec469a39" providerId="ADAL" clId="{EE304332-9643-4615-91D9-A62B06DB602F}" dt="2024-02-26T14:51:33.625" v="20" actId="47"/>
        <pc:sldMkLst>
          <pc:docMk/>
          <pc:sldMk cId="4165839358" sldId="284"/>
        </pc:sldMkLst>
      </pc:sldChg>
      <pc:sldChg chg="del">
        <pc:chgData name="Alison Kaufman" userId="870ac2d2-a196-48cc-927e-ac55ec469a39" providerId="ADAL" clId="{EE304332-9643-4615-91D9-A62B06DB602F}" dt="2024-02-26T14:51:36.948" v="21" actId="47"/>
        <pc:sldMkLst>
          <pc:docMk/>
          <pc:sldMk cId="4134190361" sldId="285"/>
        </pc:sldMkLst>
      </pc:sldChg>
      <pc:sldChg chg="del modNotesTx">
        <pc:chgData name="Alison Kaufman" userId="870ac2d2-a196-48cc-927e-ac55ec469a39" providerId="ADAL" clId="{EE304332-9643-4615-91D9-A62B06DB602F}" dt="2024-02-26T14:51:40.708" v="22" actId="47"/>
        <pc:sldMkLst>
          <pc:docMk/>
          <pc:sldMk cId="513428057" sldId="286"/>
        </pc:sldMkLst>
      </pc:sldChg>
      <pc:sldChg chg="modSp mod modNotesTx">
        <pc:chgData name="Alison Kaufman" userId="870ac2d2-a196-48cc-927e-ac55ec469a39" providerId="ADAL" clId="{EE304332-9643-4615-91D9-A62B06DB602F}" dt="2024-02-26T15:02:55.532" v="629" actId="14100"/>
        <pc:sldMkLst>
          <pc:docMk/>
          <pc:sldMk cId="397460381" sldId="294"/>
        </pc:sldMkLst>
        <pc:spChg chg="mod">
          <ac:chgData name="Alison Kaufman" userId="870ac2d2-a196-48cc-927e-ac55ec469a39" providerId="ADAL" clId="{EE304332-9643-4615-91D9-A62B06DB602F}" dt="2024-02-26T15:02:53.331" v="628" actId="113"/>
          <ac:spMkLst>
            <pc:docMk/>
            <pc:sldMk cId="397460381" sldId="294"/>
            <ac:spMk id="2" creationId="{FC0B5C08-74A7-4D3C-ACA8-2161F4DFFACB}"/>
          </ac:spMkLst>
        </pc:spChg>
        <pc:spChg chg="mod">
          <ac:chgData name="Alison Kaufman" userId="870ac2d2-a196-48cc-927e-ac55ec469a39" providerId="ADAL" clId="{EE304332-9643-4615-91D9-A62B06DB602F}" dt="2024-02-26T15:02:55.532" v="629" actId="14100"/>
          <ac:spMkLst>
            <pc:docMk/>
            <pc:sldMk cId="397460381" sldId="294"/>
            <ac:spMk id="3" creationId="{363039CE-6FBB-4107-9D34-9F4FC20748C5}"/>
          </ac:spMkLst>
        </pc:spChg>
      </pc:sldChg>
      <pc:sldChg chg="modNotesTx">
        <pc:chgData name="Alison Kaufman" userId="870ac2d2-a196-48cc-927e-ac55ec469a39" providerId="ADAL" clId="{EE304332-9643-4615-91D9-A62B06DB602F}" dt="2024-02-26T14:53:22.038" v="73" actId="20577"/>
        <pc:sldMkLst>
          <pc:docMk/>
          <pc:sldMk cId="679920808" sldId="309"/>
        </pc:sldMkLst>
      </pc:sldChg>
      <pc:sldChg chg="modNotesTx">
        <pc:chgData name="Alison Kaufman" userId="870ac2d2-a196-48cc-927e-ac55ec469a39" providerId="ADAL" clId="{EE304332-9643-4615-91D9-A62B06DB602F}" dt="2024-02-26T14:53:26.117" v="75" actId="20577"/>
        <pc:sldMkLst>
          <pc:docMk/>
          <pc:sldMk cId="3650178519" sldId="310"/>
        </pc:sldMkLst>
      </pc:sldChg>
      <pc:sldChg chg="modNotesTx">
        <pc:chgData name="Alison Kaufman" userId="870ac2d2-a196-48cc-927e-ac55ec469a39" providerId="ADAL" clId="{EE304332-9643-4615-91D9-A62B06DB602F}" dt="2024-02-26T14:53:30.763" v="77" actId="20577"/>
        <pc:sldMkLst>
          <pc:docMk/>
          <pc:sldMk cId="3259116353" sldId="311"/>
        </pc:sldMkLst>
      </pc:sldChg>
      <pc:sldChg chg="modNotesTx">
        <pc:chgData name="Alison Kaufman" userId="870ac2d2-a196-48cc-927e-ac55ec469a39" providerId="ADAL" clId="{EE304332-9643-4615-91D9-A62B06DB602F}" dt="2024-02-26T14:51:07.251" v="13" actId="20577"/>
        <pc:sldMkLst>
          <pc:docMk/>
          <pc:sldMk cId="2980135389" sldId="312"/>
        </pc:sldMkLst>
      </pc:sldChg>
      <pc:sldChg chg="modNotesTx">
        <pc:chgData name="Alison Kaufman" userId="870ac2d2-a196-48cc-927e-ac55ec469a39" providerId="ADAL" clId="{EE304332-9643-4615-91D9-A62B06DB602F}" dt="2024-02-26T14:53:23.926" v="74" actId="20577"/>
        <pc:sldMkLst>
          <pc:docMk/>
          <pc:sldMk cId="3052328049" sldId="313"/>
        </pc:sldMkLst>
      </pc:sldChg>
      <pc:sldChg chg="del">
        <pc:chgData name="Alison Kaufman" userId="870ac2d2-a196-48cc-927e-ac55ec469a39" providerId="ADAL" clId="{EE304332-9643-4615-91D9-A62B06DB602F}" dt="2024-02-26T14:50:20.112" v="1" actId="47"/>
        <pc:sldMkLst>
          <pc:docMk/>
          <pc:sldMk cId="807842388" sldId="317"/>
        </pc:sldMkLst>
      </pc:sldChg>
      <pc:sldChg chg="del">
        <pc:chgData name="Alison Kaufman" userId="870ac2d2-a196-48cc-927e-ac55ec469a39" providerId="ADAL" clId="{EE304332-9643-4615-91D9-A62B06DB602F}" dt="2024-02-26T14:50:27.007" v="4" actId="47"/>
        <pc:sldMkLst>
          <pc:docMk/>
          <pc:sldMk cId="4251390843" sldId="321"/>
        </pc:sldMkLst>
      </pc:sldChg>
      <pc:sldChg chg="del">
        <pc:chgData name="Alison Kaufman" userId="870ac2d2-a196-48cc-927e-ac55ec469a39" providerId="ADAL" clId="{EE304332-9643-4615-91D9-A62B06DB602F}" dt="2024-02-26T14:52:28.543" v="37" actId="47"/>
        <pc:sldMkLst>
          <pc:docMk/>
          <pc:sldMk cId="2197392651" sldId="322"/>
        </pc:sldMkLst>
      </pc:sldChg>
      <pc:sldChg chg="del">
        <pc:chgData name="Alison Kaufman" userId="870ac2d2-a196-48cc-927e-ac55ec469a39" providerId="ADAL" clId="{EE304332-9643-4615-91D9-A62B06DB602F}" dt="2024-02-26T14:50:56.510" v="8" actId="47"/>
        <pc:sldMkLst>
          <pc:docMk/>
          <pc:sldMk cId="1146908909" sldId="326"/>
        </pc:sldMkLst>
      </pc:sldChg>
      <pc:sldChg chg="del">
        <pc:chgData name="Alison Kaufman" userId="870ac2d2-a196-48cc-927e-ac55ec469a39" providerId="ADAL" clId="{EE304332-9643-4615-91D9-A62B06DB602F}" dt="2024-02-26T14:50:57.231" v="9" actId="47"/>
        <pc:sldMkLst>
          <pc:docMk/>
          <pc:sldMk cId="3019065087" sldId="327"/>
        </pc:sldMkLst>
      </pc:sldChg>
      <pc:sldChg chg="del">
        <pc:chgData name="Alison Kaufman" userId="870ac2d2-a196-48cc-927e-ac55ec469a39" providerId="ADAL" clId="{EE304332-9643-4615-91D9-A62B06DB602F}" dt="2024-02-26T14:51:17.326" v="17" actId="47"/>
        <pc:sldMkLst>
          <pc:docMk/>
          <pc:sldMk cId="1274909512" sldId="335"/>
        </pc:sldMkLst>
      </pc:sldChg>
      <pc:sldChg chg="del">
        <pc:chgData name="Alison Kaufman" userId="870ac2d2-a196-48cc-927e-ac55ec469a39" providerId="ADAL" clId="{EE304332-9643-4615-91D9-A62B06DB602F}" dt="2024-02-26T14:50:30.444" v="7" actId="47"/>
        <pc:sldMkLst>
          <pc:docMk/>
          <pc:sldMk cId="376280274" sldId="336"/>
        </pc:sldMkLst>
      </pc:sldChg>
      <pc:sldChg chg="del">
        <pc:chgData name="Alison Kaufman" userId="870ac2d2-a196-48cc-927e-ac55ec469a39" providerId="ADAL" clId="{EE304332-9643-4615-91D9-A62B06DB602F}" dt="2024-02-26T14:50:29.836" v="6" actId="47"/>
        <pc:sldMkLst>
          <pc:docMk/>
          <pc:sldMk cId="1904662752" sldId="337"/>
        </pc:sldMkLst>
      </pc:sldChg>
      <pc:sldChg chg="modNotesTx">
        <pc:chgData name="Alison Kaufman" userId="870ac2d2-a196-48cc-927e-ac55ec469a39" providerId="ADAL" clId="{EE304332-9643-4615-91D9-A62B06DB602F}" dt="2024-02-26T14:52:01.878" v="27" actId="20577"/>
        <pc:sldMkLst>
          <pc:docMk/>
          <pc:sldMk cId="3591964101" sldId="338"/>
        </pc:sldMkLst>
      </pc:sldChg>
      <pc:sldChg chg="del">
        <pc:chgData name="Alison Kaufman" userId="870ac2d2-a196-48cc-927e-ac55ec469a39" providerId="ADAL" clId="{EE304332-9643-4615-91D9-A62B06DB602F}" dt="2024-02-26T14:50:29.227" v="5" actId="47"/>
        <pc:sldMkLst>
          <pc:docMk/>
          <pc:sldMk cId="1663978060" sldId="339"/>
        </pc:sldMkLst>
      </pc:sldChg>
      <pc:sldChg chg="del">
        <pc:chgData name="Alison Kaufman" userId="870ac2d2-a196-48cc-927e-ac55ec469a39" providerId="ADAL" clId="{EE304332-9643-4615-91D9-A62B06DB602F}" dt="2024-02-26T14:50:57.842" v="10" actId="47"/>
        <pc:sldMkLst>
          <pc:docMk/>
          <pc:sldMk cId="1850338786" sldId="340"/>
        </pc:sldMkLst>
      </pc:sldChg>
      <pc:sldChg chg="modNotesTx">
        <pc:chgData name="Alison Kaufman" userId="870ac2d2-a196-48cc-927e-ac55ec469a39" providerId="ADAL" clId="{EE304332-9643-4615-91D9-A62B06DB602F}" dt="2024-02-26T14:53:28.901" v="76" actId="20577"/>
        <pc:sldMkLst>
          <pc:docMk/>
          <pc:sldMk cId="3792894483" sldId="341"/>
        </pc:sldMkLst>
      </pc:sldChg>
      <pc:sldChg chg="modNotesTx">
        <pc:chgData name="Alison Kaufman" userId="870ac2d2-a196-48cc-927e-ac55ec469a39" providerId="ADAL" clId="{EE304332-9643-4615-91D9-A62B06DB602F}" dt="2024-02-26T14:53:34.150" v="79" actId="20577"/>
        <pc:sldMkLst>
          <pc:docMk/>
          <pc:sldMk cId="4001226712" sldId="342"/>
        </pc:sldMkLst>
      </pc:sldChg>
      <pc:sldChg chg="modNotesTx">
        <pc:chgData name="Alison Kaufman" userId="870ac2d2-a196-48cc-927e-ac55ec469a39" providerId="ADAL" clId="{EE304332-9643-4615-91D9-A62B06DB602F}" dt="2024-02-26T14:51:05.751" v="12" actId="20577"/>
        <pc:sldMkLst>
          <pc:docMk/>
          <pc:sldMk cId="2187815380" sldId="343"/>
        </pc:sldMkLst>
      </pc:sldChg>
      <pc:sldChg chg="modSp add mod">
        <pc:chgData name="Alison Kaufman" userId="870ac2d2-a196-48cc-927e-ac55ec469a39" providerId="ADAL" clId="{EE304332-9643-4615-91D9-A62B06DB602F}" dt="2024-02-26T15:02:10.335" v="601" actId="20577"/>
        <pc:sldMkLst>
          <pc:docMk/>
          <pc:sldMk cId="3207745084" sldId="344"/>
        </pc:sldMkLst>
        <pc:spChg chg="mod">
          <ac:chgData name="Alison Kaufman" userId="870ac2d2-a196-48cc-927e-ac55ec469a39" providerId="ADAL" clId="{EE304332-9643-4615-91D9-A62B06DB602F}" dt="2024-02-26T14:53:52.020" v="92" actId="20577"/>
          <ac:spMkLst>
            <pc:docMk/>
            <pc:sldMk cId="3207745084" sldId="344"/>
            <ac:spMk id="2" creationId="{C490F4D6-6978-44A9-9DE2-C10E2AB6DF0D}"/>
          </ac:spMkLst>
        </pc:spChg>
        <pc:spChg chg="mod">
          <ac:chgData name="Alison Kaufman" userId="870ac2d2-a196-48cc-927e-ac55ec469a39" providerId="ADAL" clId="{EE304332-9643-4615-91D9-A62B06DB602F}" dt="2024-02-26T15:02:10.335" v="601" actId="20577"/>
          <ac:spMkLst>
            <pc:docMk/>
            <pc:sldMk cId="3207745084" sldId="344"/>
            <ac:spMk id="5" creationId="{9996BCAB-D9F1-4FE4-AD2A-7877D8E59809}"/>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2740C9-6B09-4570-91CE-31479501265F}" type="doc">
      <dgm:prSet loTypeId="urn:microsoft.com/office/officeart/2005/8/layout/lProcess2" loCatId="list" qsTypeId="urn:microsoft.com/office/officeart/2005/8/quickstyle/simple1" qsCatId="simple" csTypeId="urn:microsoft.com/office/officeart/2005/8/colors/accent3_1" csCatId="accent3" phldr="1"/>
      <dgm:spPr/>
      <dgm:t>
        <a:bodyPr/>
        <a:lstStyle/>
        <a:p>
          <a:endParaRPr lang="en-US"/>
        </a:p>
      </dgm:t>
    </dgm:pt>
    <dgm:pt modelId="{007874E0-E65C-4629-B94E-60F81CDC7386}">
      <dgm:prSet phldrT="[Text]"/>
      <dgm:spPr/>
      <dgm:t>
        <a:bodyPr/>
        <a:lstStyle/>
        <a:p>
          <a:pPr algn="ctr"/>
          <a:r>
            <a:rPr lang="en-US" b="1" dirty="0"/>
            <a:t>Academic Challenge</a:t>
          </a:r>
        </a:p>
      </dgm:t>
    </dgm:pt>
    <dgm:pt modelId="{5318EEF6-BE41-449C-B02B-9A3B204578E2}" type="parTrans" cxnId="{40265CEC-EB5A-484E-AE8D-349A200475EC}">
      <dgm:prSet/>
      <dgm:spPr/>
      <dgm:t>
        <a:bodyPr/>
        <a:lstStyle/>
        <a:p>
          <a:endParaRPr lang="en-US"/>
        </a:p>
      </dgm:t>
    </dgm:pt>
    <dgm:pt modelId="{7ADEC53F-58FB-4C97-A9A9-51D3E4233B1F}" type="sibTrans" cxnId="{40265CEC-EB5A-484E-AE8D-349A200475EC}">
      <dgm:prSet/>
      <dgm:spPr/>
      <dgm:t>
        <a:bodyPr/>
        <a:lstStyle/>
        <a:p>
          <a:endParaRPr lang="en-US"/>
        </a:p>
      </dgm:t>
    </dgm:pt>
    <dgm:pt modelId="{8B0B2913-F440-4702-8996-B240E0F01AEC}">
      <dgm:prSet phldrT="[Text]"/>
      <dgm:spPr/>
      <dgm:t>
        <a:bodyPr/>
        <a:lstStyle/>
        <a:p>
          <a:pPr algn="ctr"/>
          <a:r>
            <a:rPr lang="en-US" dirty="0"/>
            <a:t>Higher-Order Learning</a:t>
          </a:r>
        </a:p>
      </dgm:t>
    </dgm:pt>
    <dgm:pt modelId="{A7EC1292-19B8-4A23-B490-32F3D5A8FA65}" type="parTrans" cxnId="{717A80DC-EA79-4254-A47E-6461E0918B8F}">
      <dgm:prSet/>
      <dgm:spPr/>
      <dgm:t>
        <a:bodyPr/>
        <a:lstStyle/>
        <a:p>
          <a:endParaRPr lang="en-US"/>
        </a:p>
      </dgm:t>
    </dgm:pt>
    <dgm:pt modelId="{212E1343-2A1D-4957-8A58-7B3A9E1BB64F}" type="sibTrans" cxnId="{717A80DC-EA79-4254-A47E-6461E0918B8F}">
      <dgm:prSet/>
      <dgm:spPr/>
      <dgm:t>
        <a:bodyPr/>
        <a:lstStyle/>
        <a:p>
          <a:endParaRPr lang="en-US"/>
        </a:p>
      </dgm:t>
    </dgm:pt>
    <dgm:pt modelId="{3DBE03EA-53BF-4A9D-8DCE-059224B04E25}">
      <dgm:prSet phldrT="[Text]"/>
      <dgm:spPr/>
      <dgm:t>
        <a:bodyPr/>
        <a:lstStyle/>
        <a:p>
          <a:pPr algn="ctr"/>
          <a:r>
            <a:rPr lang="en-US" dirty="0"/>
            <a:t>Reflective &amp; Integrative Learning</a:t>
          </a:r>
        </a:p>
      </dgm:t>
    </dgm:pt>
    <dgm:pt modelId="{5321787D-209B-4887-8999-A69DEAC0238A}" type="parTrans" cxnId="{F81E35F6-031C-4E3B-B1BC-233B4DFEB1AD}">
      <dgm:prSet/>
      <dgm:spPr/>
      <dgm:t>
        <a:bodyPr/>
        <a:lstStyle/>
        <a:p>
          <a:endParaRPr lang="en-US"/>
        </a:p>
      </dgm:t>
    </dgm:pt>
    <dgm:pt modelId="{848DAF55-C61C-4CE3-A6EF-25D7BCA75954}" type="sibTrans" cxnId="{F81E35F6-031C-4E3B-B1BC-233B4DFEB1AD}">
      <dgm:prSet/>
      <dgm:spPr/>
      <dgm:t>
        <a:bodyPr/>
        <a:lstStyle/>
        <a:p>
          <a:endParaRPr lang="en-US"/>
        </a:p>
      </dgm:t>
    </dgm:pt>
    <dgm:pt modelId="{13D5058C-CA04-41D3-9471-259D2B18D812}">
      <dgm:prSet phldrT="[Text]"/>
      <dgm:spPr/>
      <dgm:t>
        <a:bodyPr/>
        <a:lstStyle/>
        <a:p>
          <a:pPr algn="ctr"/>
          <a:r>
            <a:rPr lang="en-US" b="1" dirty="0"/>
            <a:t>Learning </a:t>
          </a:r>
          <a:br>
            <a:rPr lang="en-US" b="1" dirty="0"/>
          </a:br>
          <a:r>
            <a:rPr lang="en-US" b="1" dirty="0"/>
            <a:t>with Peers</a:t>
          </a:r>
        </a:p>
      </dgm:t>
    </dgm:pt>
    <dgm:pt modelId="{6DCC8A52-0E17-4A8C-BE1B-759572891391}" type="parTrans" cxnId="{8AE68BFC-9E4E-4A1A-AF6B-8CE03DA8FB5A}">
      <dgm:prSet/>
      <dgm:spPr/>
      <dgm:t>
        <a:bodyPr/>
        <a:lstStyle/>
        <a:p>
          <a:endParaRPr lang="en-US"/>
        </a:p>
      </dgm:t>
    </dgm:pt>
    <dgm:pt modelId="{FBF447FE-5E96-4ED9-BC42-D8FAC6ADFF4B}" type="sibTrans" cxnId="{8AE68BFC-9E4E-4A1A-AF6B-8CE03DA8FB5A}">
      <dgm:prSet/>
      <dgm:spPr/>
      <dgm:t>
        <a:bodyPr/>
        <a:lstStyle/>
        <a:p>
          <a:endParaRPr lang="en-US"/>
        </a:p>
      </dgm:t>
    </dgm:pt>
    <dgm:pt modelId="{9C308F4E-134E-426A-9DAD-8E6697DFC6B3}">
      <dgm:prSet phldrT="[Text]"/>
      <dgm:spPr/>
      <dgm:t>
        <a:bodyPr/>
        <a:lstStyle/>
        <a:p>
          <a:pPr algn="ctr"/>
          <a:r>
            <a:rPr lang="en-US" dirty="0"/>
            <a:t>Collaborative Learning</a:t>
          </a:r>
        </a:p>
      </dgm:t>
    </dgm:pt>
    <dgm:pt modelId="{DB910672-B122-48F3-831F-3E6C42FE6DE2}" type="parTrans" cxnId="{8341653C-D0B5-4F52-9397-8A73147D6957}">
      <dgm:prSet/>
      <dgm:spPr/>
      <dgm:t>
        <a:bodyPr/>
        <a:lstStyle/>
        <a:p>
          <a:endParaRPr lang="en-US"/>
        </a:p>
      </dgm:t>
    </dgm:pt>
    <dgm:pt modelId="{65CE0AE0-6237-4F61-992B-BAC281F35907}" type="sibTrans" cxnId="{8341653C-D0B5-4F52-9397-8A73147D6957}">
      <dgm:prSet/>
      <dgm:spPr/>
      <dgm:t>
        <a:bodyPr/>
        <a:lstStyle/>
        <a:p>
          <a:endParaRPr lang="en-US"/>
        </a:p>
      </dgm:t>
    </dgm:pt>
    <dgm:pt modelId="{1315B07E-4871-400F-A5B0-535A1E10DA47}">
      <dgm:prSet phldrT="[Text]"/>
      <dgm:spPr/>
      <dgm:t>
        <a:bodyPr/>
        <a:lstStyle/>
        <a:p>
          <a:pPr algn="ctr"/>
          <a:r>
            <a:rPr lang="en-US" dirty="0"/>
            <a:t>Discussions with Diverse Others</a:t>
          </a:r>
        </a:p>
      </dgm:t>
    </dgm:pt>
    <dgm:pt modelId="{6F5D5A2A-F2B4-424D-8F1B-BC68C8BF97A9}" type="parTrans" cxnId="{4DD4F0F1-F859-4897-A677-87DAC033A808}">
      <dgm:prSet/>
      <dgm:spPr/>
      <dgm:t>
        <a:bodyPr/>
        <a:lstStyle/>
        <a:p>
          <a:endParaRPr lang="en-US"/>
        </a:p>
      </dgm:t>
    </dgm:pt>
    <dgm:pt modelId="{CCB654D5-ABB7-49BD-9C8E-873D11B62797}" type="sibTrans" cxnId="{4DD4F0F1-F859-4897-A677-87DAC033A808}">
      <dgm:prSet/>
      <dgm:spPr/>
      <dgm:t>
        <a:bodyPr/>
        <a:lstStyle/>
        <a:p>
          <a:endParaRPr lang="en-US"/>
        </a:p>
      </dgm:t>
    </dgm:pt>
    <dgm:pt modelId="{FB321D21-335D-41CF-8FE1-24DB79143990}">
      <dgm:prSet phldrT="[Text]"/>
      <dgm:spPr/>
      <dgm:t>
        <a:bodyPr/>
        <a:lstStyle/>
        <a:p>
          <a:pPr algn="ctr"/>
          <a:r>
            <a:rPr lang="en-US" b="1" dirty="0"/>
            <a:t>Experiences with Faculty</a:t>
          </a:r>
        </a:p>
      </dgm:t>
    </dgm:pt>
    <dgm:pt modelId="{197B8F10-C0E9-4729-98CE-BF4AB8677F43}" type="parTrans" cxnId="{09589C41-4480-4FFA-9D00-6508D19E5E27}">
      <dgm:prSet/>
      <dgm:spPr/>
      <dgm:t>
        <a:bodyPr/>
        <a:lstStyle/>
        <a:p>
          <a:endParaRPr lang="en-US"/>
        </a:p>
      </dgm:t>
    </dgm:pt>
    <dgm:pt modelId="{583E07E5-6F8E-412F-B2FD-1EAABCD77682}" type="sibTrans" cxnId="{09589C41-4480-4FFA-9D00-6508D19E5E27}">
      <dgm:prSet/>
      <dgm:spPr/>
      <dgm:t>
        <a:bodyPr/>
        <a:lstStyle/>
        <a:p>
          <a:endParaRPr lang="en-US"/>
        </a:p>
      </dgm:t>
    </dgm:pt>
    <dgm:pt modelId="{E42DE8E0-18E2-46A4-8FD2-878B18091C07}">
      <dgm:prSet phldrT="[Text]"/>
      <dgm:spPr/>
      <dgm:t>
        <a:bodyPr/>
        <a:lstStyle/>
        <a:p>
          <a:pPr algn="ctr"/>
          <a:r>
            <a:rPr lang="en-US" dirty="0"/>
            <a:t>Student-Faculty Interactions</a:t>
          </a:r>
        </a:p>
      </dgm:t>
    </dgm:pt>
    <dgm:pt modelId="{C067272E-F190-43B4-A0FC-CC2C53DA8F7F}" type="parTrans" cxnId="{0866F053-42DA-4F3B-AABB-4418DE2E7734}">
      <dgm:prSet/>
      <dgm:spPr/>
      <dgm:t>
        <a:bodyPr/>
        <a:lstStyle/>
        <a:p>
          <a:endParaRPr lang="en-US"/>
        </a:p>
      </dgm:t>
    </dgm:pt>
    <dgm:pt modelId="{4AD12340-3C88-4544-8629-D24CD908BA32}" type="sibTrans" cxnId="{0866F053-42DA-4F3B-AABB-4418DE2E7734}">
      <dgm:prSet/>
      <dgm:spPr/>
      <dgm:t>
        <a:bodyPr/>
        <a:lstStyle/>
        <a:p>
          <a:endParaRPr lang="en-US"/>
        </a:p>
      </dgm:t>
    </dgm:pt>
    <dgm:pt modelId="{440C1176-09D8-40FE-83B1-704D67B7726F}">
      <dgm:prSet phldrT="[Text]"/>
      <dgm:spPr/>
      <dgm:t>
        <a:bodyPr/>
        <a:lstStyle/>
        <a:p>
          <a:pPr algn="ctr"/>
          <a:r>
            <a:rPr lang="en-US" dirty="0"/>
            <a:t>Effective Teaching Practices</a:t>
          </a:r>
        </a:p>
      </dgm:t>
    </dgm:pt>
    <dgm:pt modelId="{12EB6B55-B79C-4268-8B19-8706E77BC3D5}" type="parTrans" cxnId="{96A66377-E928-4980-BE2D-4D7B2694132F}">
      <dgm:prSet/>
      <dgm:spPr/>
      <dgm:t>
        <a:bodyPr/>
        <a:lstStyle/>
        <a:p>
          <a:endParaRPr lang="en-US"/>
        </a:p>
      </dgm:t>
    </dgm:pt>
    <dgm:pt modelId="{C4B901A9-FA9A-4C99-89DF-2A1263C2F2EE}" type="sibTrans" cxnId="{96A66377-E928-4980-BE2D-4D7B2694132F}">
      <dgm:prSet/>
      <dgm:spPr/>
      <dgm:t>
        <a:bodyPr/>
        <a:lstStyle/>
        <a:p>
          <a:endParaRPr lang="en-US"/>
        </a:p>
      </dgm:t>
    </dgm:pt>
    <dgm:pt modelId="{7F20DA59-50CB-4A64-B036-6592A6FF35A1}">
      <dgm:prSet phldrT="[Text]"/>
      <dgm:spPr/>
      <dgm:t>
        <a:bodyPr/>
        <a:lstStyle/>
        <a:p>
          <a:pPr algn="ctr"/>
          <a:r>
            <a:rPr lang="en-US" dirty="0"/>
            <a:t>Learning Strategies</a:t>
          </a:r>
        </a:p>
      </dgm:t>
    </dgm:pt>
    <dgm:pt modelId="{E3906A6F-0F68-44B0-BFA5-31B1F4F53A56}" type="parTrans" cxnId="{763DD271-30DF-4113-8D54-439B9FCC9969}">
      <dgm:prSet/>
      <dgm:spPr/>
      <dgm:t>
        <a:bodyPr/>
        <a:lstStyle/>
        <a:p>
          <a:endParaRPr lang="en-US"/>
        </a:p>
      </dgm:t>
    </dgm:pt>
    <dgm:pt modelId="{3E56C40C-6C04-4C41-8A65-A4E03019E069}" type="sibTrans" cxnId="{763DD271-30DF-4113-8D54-439B9FCC9969}">
      <dgm:prSet/>
      <dgm:spPr/>
      <dgm:t>
        <a:bodyPr/>
        <a:lstStyle/>
        <a:p>
          <a:endParaRPr lang="en-US"/>
        </a:p>
      </dgm:t>
    </dgm:pt>
    <dgm:pt modelId="{B264B951-E841-43B8-BF60-F2F39E46ABCF}">
      <dgm:prSet phldrT="[Text]"/>
      <dgm:spPr/>
      <dgm:t>
        <a:bodyPr/>
        <a:lstStyle/>
        <a:p>
          <a:pPr algn="ctr"/>
          <a:r>
            <a:rPr lang="en-US" dirty="0"/>
            <a:t>Quantitative Reasoning</a:t>
          </a:r>
        </a:p>
      </dgm:t>
    </dgm:pt>
    <dgm:pt modelId="{F1A17B20-7F00-4E38-9252-675CB6F597EF}" type="parTrans" cxnId="{1A2EF7A1-693A-49AD-B080-D9EE2832F6FA}">
      <dgm:prSet/>
      <dgm:spPr/>
      <dgm:t>
        <a:bodyPr/>
        <a:lstStyle/>
        <a:p>
          <a:endParaRPr lang="en-US"/>
        </a:p>
      </dgm:t>
    </dgm:pt>
    <dgm:pt modelId="{C1DD53B8-650E-44F5-8548-71CFB51EE04F}" type="sibTrans" cxnId="{1A2EF7A1-693A-49AD-B080-D9EE2832F6FA}">
      <dgm:prSet/>
      <dgm:spPr/>
      <dgm:t>
        <a:bodyPr/>
        <a:lstStyle/>
        <a:p>
          <a:endParaRPr lang="en-US"/>
        </a:p>
      </dgm:t>
    </dgm:pt>
    <dgm:pt modelId="{A503BB27-0AB4-4AF9-985C-98CA79BD3547}">
      <dgm:prSet phldrT="[Text]"/>
      <dgm:spPr/>
      <dgm:t>
        <a:bodyPr/>
        <a:lstStyle/>
        <a:p>
          <a:pPr algn="ctr"/>
          <a:r>
            <a:rPr lang="en-US" b="1" dirty="0"/>
            <a:t>Campus Environment</a:t>
          </a:r>
        </a:p>
      </dgm:t>
    </dgm:pt>
    <dgm:pt modelId="{3165613D-5921-4182-9CA6-A28670767702}" type="parTrans" cxnId="{C00119E5-BDE5-4365-B15D-995895DDD05C}">
      <dgm:prSet/>
      <dgm:spPr/>
      <dgm:t>
        <a:bodyPr/>
        <a:lstStyle/>
        <a:p>
          <a:endParaRPr lang="en-US"/>
        </a:p>
      </dgm:t>
    </dgm:pt>
    <dgm:pt modelId="{A334C59E-3452-4904-8C2C-21D1B2B8DB14}" type="sibTrans" cxnId="{C00119E5-BDE5-4365-B15D-995895DDD05C}">
      <dgm:prSet/>
      <dgm:spPr/>
      <dgm:t>
        <a:bodyPr/>
        <a:lstStyle/>
        <a:p>
          <a:endParaRPr lang="en-US"/>
        </a:p>
      </dgm:t>
    </dgm:pt>
    <dgm:pt modelId="{A57C0B4E-6400-4696-B131-28B10ED63727}">
      <dgm:prSet phldrT="[Text]"/>
      <dgm:spPr/>
      <dgm:t>
        <a:bodyPr/>
        <a:lstStyle/>
        <a:p>
          <a:pPr algn="ctr"/>
          <a:r>
            <a:rPr lang="en-US" dirty="0"/>
            <a:t>Quality of Interactions</a:t>
          </a:r>
        </a:p>
      </dgm:t>
    </dgm:pt>
    <dgm:pt modelId="{34D852C1-BBDC-4515-81D5-2393D30EA29A}" type="parTrans" cxnId="{11BF1F77-DBDA-4C6C-BA29-FB8779E87153}">
      <dgm:prSet/>
      <dgm:spPr/>
      <dgm:t>
        <a:bodyPr/>
        <a:lstStyle/>
        <a:p>
          <a:endParaRPr lang="en-US"/>
        </a:p>
      </dgm:t>
    </dgm:pt>
    <dgm:pt modelId="{504C4870-4FEB-46B9-BFF0-DDE496BA6C0A}" type="sibTrans" cxnId="{11BF1F77-DBDA-4C6C-BA29-FB8779E87153}">
      <dgm:prSet/>
      <dgm:spPr/>
      <dgm:t>
        <a:bodyPr/>
        <a:lstStyle/>
        <a:p>
          <a:endParaRPr lang="en-US"/>
        </a:p>
      </dgm:t>
    </dgm:pt>
    <dgm:pt modelId="{68A73285-1A40-4BFA-B4F7-5EDF7D640917}">
      <dgm:prSet phldrT="[Text]"/>
      <dgm:spPr/>
      <dgm:t>
        <a:bodyPr/>
        <a:lstStyle/>
        <a:p>
          <a:pPr algn="ctr"/>
          <a:r>
            <a:rPr lang="en-US" dirty="0"/>
            <a:t>Supportive Environment</a:t>
          </a:r>
        </a:p>
      </dgm:t>
    </dgm:pt>
    <dgm:pt modelId="{F1B0E09E-8E80-4CE2-AF8E-5A701872D18D}" type="parTrans" cxnId="{6A9DC72A-CA66-4A18-92E3-BEC8FD7FF47D}">
      <dgm:prSet/>
      <dgm:spPr/>
      <dgm:t>
        <a:bodyPr/>
        <a:lstStyle/>
        <a:p>
          <a:endParaRPr lang="en-US"/>
        </a:p>
      </dgm:t>
    </dgm:pt>
    <dgm:pt modelId="{33D7ED02-984F-4B91-8591-F106735BDC05}" type="sibTrans" cxnId="{6A9DC72A-CA66-4A18-92E3-BEC8FD7FF47D}">
      <dgm:prSet/>
      <dgm:spPr/>
      <dgm:t>
        <a:bodyPr/>
        <a:lstStyle/>
        <a:p>
          <a:endParaRPr lang="en-US"/>
        </a:p>
      </dgm:t>
    </dgm:pt>
    <dgm:pt modelId="{4D862BA1-2C93-4C10-9D22-B4CC309E380B}" type="pres">
      <dgm:prSet presAssocID="{552740C9-6B09-4570-91CE-31479501265F}" presName="theList" presStyleCnt="0">
        <dgm:presLayoutVars>
          <dgm:dir/>
          <dgm:animLvl val="lvl"/>
          <dgm:resizeHandles val="exact"/>
        </dgm:presLayoutVars>
      </dgm:prSet>
      <dgm:spPr/>
    </dgm:pt>
    <dgm:pt modelId="{089D5419-BF98-4C49-9466-CE831B3C6FB0}" type="pres">
      <dgm:prSet presAssocID="{007874E0-E65C-4629-B94E-60F81CDC7386}" presName="compNode" presStyleCnt="0"/>
      <dgm:spPr/>
    </dgm:pt>
    <dgm:pt modelId="{9EF50E77-533B-48F6-82AD-A97CA12FE81D}" type="pres">
      <dgm:prSet presAssocID="{007874E0-E65C-4629-B94E-60F81CDC7386}" presName="aNode" presStyleLbl="bgShp" presStyleIdx="0" presStyleCnt="4"/>
      <dgm:spPr/>
    </dgm:pt>
    <dgm:pt modelId="{6E4ABCE0-ECFB-4DB3-A93E-2A2D8857AE93}" type="pres">
      <dgm:prSet presAssocID="{007874E0-E65C-4629-B94E-60F81CDC7386}" presName="textNode" presStyleLbl="bgShp" presStyleIdx="0" presStyleCnt="4"/>
      <dgm:spPr/>
    </dgm:pt>
    <dgm:pt modelId="{8B58C6B5-EB5D-4A17-81E1-685DF6BA9245}" type="pres">
      <dgm:prSet presAssocID="{007874E0-E65C-4629-B94E-60F81CDC7386}" presName="compChildNode" presStyleCnt="0"/>
      <dgm:spPr/>
    </dgm:pt>
    <dgm:pt modelId="{47B07B4A-0F12-4487-ABC7-C8906F702088}" type="pres">
      <dgm:prSet presAssocID="{007874E0-E65C-4629-B94E-60F81CDC7386}" presName="theInnerList" presStyleCnt="0"/>
      <dgm:spPr/>
    </dgm:pt>
    <dgm:pt modelId="{E32AE5FA-AE3C-480B-8E5E-F5B4310F2FBF}" type="pres">
      <dgm:prSet presAssocID="{8B0B2913-F440-4702-8996-B240E0F01AEC}" presName="childNode" presStyleLbl="node1" presStyleIdx="0" presStyleCnt="10">
        <dgm:presLayoutVars>
          <dgm:bulletEnabled val="1"/>
        </dgm:presLayoutVars>
      </dgm:prSet>
      <dgm:spPr/>
    </dgm:pt>
    <dgm:pt modelId="{925238E8-454D-4FB7-8E7E-C79B64D81760}" type="pres">
      <dgm:prSet presAssocID="{8B0B2913-F440-4702-8996-B240E0F01AEC}" presName="aSpace2" presStyleCnt="0"/>
      <dgm:spPr/>
    </dgm:pt>
    <dgm:pt modelId="{A5B544AB-F86F-4EA8-9194-6E6AC64C4D5A}" type="pres">
      <dgm:prSet presAssocID="{3DBE03EA-53BF-4A9D-8DCE-059224B04E25}" presName="childNode" presStyleLbl="node1" presStyleIdx="1" presStyleCnt="10">
        <dgm:presLayoutVars>
          <dgm:bulletEnabled val="1"/>
        </dgm:presLayoutVars>
      </dgm:prSet>
      <dgm:spPr/>
    </dgm:pt>
    <dgm:pt modelId="{9548E242-158F-4918-82B7-2D6BE7B129C4}" type="pres">
      <dgm:prSet presAssocID="{3DBE03EA-53BF-4A9D-8DCE-059224B04E25}" presName="aSpace2" presStyleCnt="0"/>
      <dgm:spPr/>
    </dgm:pt>
    <dgm:pt modelId="{D5D62CFF-84B4-45D2-AA92-242E24FB41C6}" type="pres">
      <dgm:prSet presAssocID="{7F20DA59-50CB-4A64-B036-6592A6FF35A1}" presName="childNode" presStyleLbl="node1" presStyleIdx="2" presStyleCnt="10">
        <dgm:presLayoutVars>
          <dgm:bulletEnabled val="1"/>
        </dgm:presLayoutVars>
      </dgm:prSet>
      <dgm:spPr/>
    </dgm:pt>
    <dgm:pt modelId="{B1171645-0435-4FA6-95B1-C440EDFADCE3}" type="pres">
      <dgm:prSet presAssocID="{7F20DA59-50CB-4A64-B036-6592A6FF35A1}" presName="aSpace2" presStyleCnt="0"/>
      <dgm:spPr/>
    </dgm:pt>
    <dgm:pt modelId="{45AF54B5-B433-4FD6-A269-E26A10E68D3D}" type="pres">
      <dgm:prSet presAssocID="{B264B951-E841-43B8-BF60-F2F39E46ABCF}" presName="childNode" presStyleLbl="node1" presStyleIdx="3" presStyleCnt="10">
        <dgm:presLayoutVars>
          <dgm:bulletEnabled val="1"/>
        </dgm:presLayoutVars>
      </dgm:prSet>
      <dgm:spPr/>
    </dgm:pt>
    <dgm:pt modelId="{889C8D8C-4D57-4ED2-8F5A-54227242F9AE}" type="pres">
      <dgm:prSet presAssocID="{007874E0-E65C-4629-B94E-60F81CDC7386}" presName="aSpace" presStyleCnt="0"/>
      <dgm:spPr/>
    </dgm:pt>
    <dgm:pt modelId="{4F32134C-C558-412C-8602-02800B13C9B0}" type="pres">
      <dgm:prSet presAssocID="{13D5058C-CA04-41D3-9471-259D2B18D812}" presName="compNode" presStyleCnt="0"/>
      <dgm:spPr/>
    </dgm:pt>
    <dgm:pt modelId="{2A74D456-88F8-4F08-9C5E-43CAB0AEE49E}" type="pres">
      <dgm:prSet presAssocID="{13D5058C-CA04-41D3-9471-259D2B18D812}" presName="aNode" presStyleLbl="bgShp" presStyleIdx="1" presStyleCnt="4"/>
      <dgm:spPr/>
    </dgm:pt>
    <dgm:pt modelId="{50090567-0201-4154-ABA4-E075F6AB8676}" type="pres">
      <dgm:prSet presAssocID="{13D5058C-CA04-41D3-9471-259D2B18D812}" presName="textNode" presStyleLbl="bgShp" presStyleIdx="1" presStyleCnt="4"/>
      <dgm:spPr/>
    </dgm:pt>
    <dgm:pt modelId="{7EA61A0E-5914-44EB-A916-EA567B60C58B}" type="pres">
      <dgm:prSet presAssocID="{13D5058C-CA04-41D3-9471-259D2B18D812}" presName="compChildNode" presStyleCnt="0"/>
      <dgm:spPr/>
    </dgm:pt>
    <dgm:pt modelId="{CD967AF8-205A-4D13-8E38-30F241B1829B}" type="pres">
      <dgm:prSet presAssocID="{13D5058C-CA04-41D3-9471-259D2B18D812}" presName="theInnerList" presStyleCnt="0"/>
      <dgm:spPr/>
    </dgm:pt>
    <dgm:pt modelId="{3CEEFA6F-4936-4B34-B6AE-BE2F153C14B3}" type="pres">
      <dgm:prSet presAssocID="{9C308F4E-134E-426A-9DAD-8E6697DFC6B3}" presName="childNode" presStyleLbl="node1" presStyleIdx="4" presStyleCnt="10">
        <dgm:presLayoutVars>
          <dgm:bulletEnabled val="1"/>
        </dgm:presLayoutVars>
      </dgm:prSet>
      <dgm:spPr/>
    </dgm:pt>
    <dgm:pt modelId="{1AC40A7A-D7B9-4C6B-9696-7A31D8AA815B}" type="pres">
      <dgm:prSet presAssocID="{9C308F4E-134E-426A-9DAD-8E6697DFC6B3}" presName="aSpace2" presStyleCnt="0"/>
      <dgm:spPr/>
    </dgm:pt>
    <dgm:pt modelId="{59A23CEC-EA23-4C68-A06E-11AAFE1FCE58}" type="pres">
      <dgm:prSet presAssocID="{1315B07E-4871-400F-A5B0-535A1E10DA47}" presName="childNode" presStyleLbl="node1" presStyleIdx="5" presStyleCnt="10">
        <dgm:presLayoutVars>
          <dgm:bulletEnabled val="1"/>
        </dgm:presLayoutVars>
      </dgm:prSet>
      <dgm:spPr/>
    </dgm:pt>
    <dgm:pt modelId="{3C17FBEB-F968-4494-B502-FEEC40CDC9E7}" type="pres">
      <dgm:prSet presAssocID="{13D5058C-CA04-41D3-9471-259D2B18D812}" presName="aSpace" presStyleCnt="0"/>
      <dgm:spPr/>
    </dgm:pt>
    <dgm:pt modelId="{2D85A364-E6CD-4FF3-904E-5E7DEDD9721F}" type="pres">
      <dgm:prSet presAssocID="{FB321D21-335D-41CF-8FE1-24DB79143990}" presName="compNode" presStyleCnt="0"/>
      <dgm:spPr/>
    </dgm:pt>
    <dgm:pt modelId="{F176C20C-E6BB-457A-BA6E-6ABF9486EF69}" type="pres">
      <dgm:prSet presAssocID="{FB321D21-335D-41CF-8FE1-24DB79143990}" presName="aNode" presStyleLbl="bgShp" presStyleIdx="2" presStyleCnt="4"/>
      <dgm:spPr/>
    </dgm:pt>
    <dgm:pt modelId="{338EC2F2-DAF6-4692-A63B-66119F192571}" type="pres">
      <dgm:prSet presAssocID="{FB321D21-335D-41CF-8FE1-24DB79143990}" presName="textNode" presStyleLbl="bgShp" presStyleIdx="2" presStyleCnt="4"/>
      <dgm:spPr/>
    </dgm:pt>
    <dgm:pt modelId="{AA9AA334-AFA0-4581-B5CB-4CB6BCA593AB}" type="pres">
      <dgm:prSet presAssocID="{FB321D21-335D-41CF-8FE1-24DB79143990}" presName="compChildNode" presStyleCnt="0"/>
      <dgm:spPr/>
    </dgm:pt>
    <dgm:pt modelId="{3ECEA1AD-4003-4D4D-AFF5-8771BDED3102}" type="pres">
      <dgm:prSet presAssocID="{FB321D21-335D-41CF-8FE1-24DB79143990}" presName="theInnerList" presStyleCnt="0"/>
      <dgm:spPr/>
    </dgm:pt>
    <dgm:pt modelId="{954EF8AD-251E-4CA6-928B-78A79B3E68B6}" type="pres">
      <dgm:prSet presAssocID="{E42DE8E0-18E2-46A4-8FD2-878B18091C07}" presName="childNode" presStyleLbl="node1" presStyleIdx="6" presStyleCnt="10">
        <dgm:presLayoutVars>
          <dgm:bulletEnabled val="1"/>
        </dgm:presLayoutVars>
      </dgm:prSet>
      <dgm:spPr/>
    </dgm:pt>
    <dgm:pt modelId="{050A589A-9084-4412-A429-EB7B4804E79F}" type="pres">
      <dgm:prSet presAssocID="{E42DE8E0-18E2-46A4-8FD2-878B18091C07}" presName="aSpace2" presStyleCnt="0"/>
      <dgm:spPr/>
    </dgm:pt>
    <dgm:pt modelId="{C849BB30-7A31-4643-A591-0606270B5F42}" type="pres">
      <dgm:prSet presAssocID="{440C1176-09D8-40FE-83B1-704D67B7726F}" presName="childNode" presStyleLbl="node1" presStyleIdx="7" presStyleCnt="10">
        <dgm:presLayoutVars>
          <dgm:bulletEnabled val="1"/>
        </dgm:presLayoutVars>
      </dgm:prSet>
      <dgm:spPr/>
    </dgm:pt>
    <dgm:pt modelId="{F1B7E93F-0388-45C8-980A-CAC474927CFB}" type="pres">
      <dgm:prSet presAssocID="{FB321D21-335D-41CF-8FE1-24DB79143990}" presName="aSpace" presStyleCnt="0"/>
      <dgm:spPr/>
    </dgm:pt>
    <dgm:pt modelId="{85F46C0B-90CF-401C-8EC6-AE214ABE2EE5}" type="pres">
      <dgm:prSet presAssocID="{A503BB27-0AB4-4AF9-985C-98CA79BD3547}" presName="compNode" presStyleCnt="0"/>
      <dgm:spPr/>
    </dgm:pt>
    <dgm:pt modelId="{DFA970CD-BF87-4EAA-A18E-B5C05A257A6D}" type="pres">
      <dgm:prSet presAssocID="{A503BB27-0AB4-4AF9-985C-98CA79BD3547}" presName="aNode" presStyleLbl="bgShp" presStyleIdx="3" presStyleCnt="4"/>
      <dgm:spPr/>
    </dgm:pt>
    <dgm:pt modelId="{9A89FC40-03F0-43BF-9EF6-6C3C7DD8C361}" type="pres">
      <dgm:prSet presAssocID="{A503BB27-0AB4-4AF9-985C-98CA79BD3547}" presName="textNode" presStyleLbl="bgShp" presStyleIdx="3" presStyleCnt="4"/>
      <dgm:spPr/>
    </dgm:pt>
    <dgm:pt modelId="{06E1BE08-BE9B-427D-84F5-2F64C09B8A89}" type="pres">
      <dgm:prSet presAssocID="{A503BB27-0AB4-4AF9-985C-98CA79BD3547}" presName="compChildNode" presStyleCnt="0"/>
      <dgm:spPr/>
    </dgm:pt>
    <dgm:pt modelId="{A408DA03-12E8-48B8-B32B-3D2B0771E2AF}" type="pres">
      <dgm:prSet presAssocID="{A503BB27-0AB4-4AF9-985C-98CA79BD3547}" presName="theInnerList" presStyleCnt="0"/>
      <dgm:spPr/>
    </dgm:pt>
    <dgm:pt modelId="{1F9CF78E-4AFA-4BA4-9D85-45161232E0B1}" type="pres">
      <dgm:prSet presAssocID="{A57C0B4E-6400-4696-B131-28B10ED63727}" presName="childNode" presStyleLbl="node1" presStyleIdx="8" presStyleCnt="10">
        <dgm:presLayoutVars>
          <dgm:bulletEnabled val="1"/>
        </dgm:presLayoutVars>
      </dgm:prSet>
      <dgm:spPr/>
    </dgm:pt>
    <dgm:pt modelId="{DE6FB816-0A2C-44AD-A8E9-A1BF0120CEBE}" type="pres">
      <dgm:prSet presAssocID="{A57C0B4E-6400-4696-B131-28B10ED63727}" presName="aSpace2" presStyleCnt="0"/>
      <dgm:spPr/>
    </dgm:pt>
    <dgm:pt modelId="{F04A148A-3168-4C41-84A7-396B6B62985B}" type="pres">
      <dgm:prSet presAssocID="{68A73285-1A40-4BFA-B4F7-5EDF7D640917}" presName="childNode" presStyleLbl="node1" presStyleIdx="9" presStyleCnt="10">
        <dgm:presLayoutVars>
          <dgm:bulletEnabled val="1"/>
        </dgm:presLayoutVars>
      </dgm:prSet>
      <dgm:spPr/>
    </dgm:pt>
  </dgm:ptLst>
  <dgm:cxnLst>
    <dgm:cxn modelId="{849F9E02-5CE7-4F63-8035-0CCBA85A64B9}" type="presOf" srcId="{13D5058C-CA04-41D3-9471-259D2B18D812}" destId="{2A74D456-88F8-4F08-9C5E-43CAB0AEE49E}" srcOrd="0" destOrd="0" presId="urn:microsoft.com/office/officeart/2005/8/layout/lProcess2"/>
    <dgm:cxn modelId="{F2E16D05-71A7-4301-BC24-E1329591827B}" type="presOf" srcId="{007874E0-E65C-4629-B94E-60F81CDC7386}" destId="{9EF50E77-533B-48F6-82AD-A97CA12FE81D}" srcOrd="0" destOrd="0" presId="urn:microsoft.com/office/officeart/2005/8/layout/lProcess2"/>
    <dgm:cxn modelId="{B1FBD713-3C38-4655-9044-205D23942D55}" type="presOf" srcId="{A503BB27-0AB4-4AF9-985C-98CA79BD3547}" destId="{9A89FC40-03F0-43BF-9EF6-6C3C7DD8C361}" srcOrd="1" destOrd="0" presId="urn:microsoft.com/office/officeart/2005/8/layout/lProcess2"/>
    <dgm:cxn modelId="{DB98611E-9D48-4293-B35E-1B846861C11B}" type="presOf" srcId="{1315B07E-4871-400F-A5B0-535A1E10DA47}" destId="{59A23CEC-EA23-4C68-A06E-11AAFE1FCE58}" srcOrd="0" destOrd="0" presId="urn:microsoft.com/office/officeart/2005/8/layout/lProcess2"/>
    <dgm:cxn modelId="{E1251627-8710-4C4F-BC08-ED6202A0CE0F}" type="presOf" srcId="{A503BB27-0AB4-4AF9-985C-98CA79BD3547}" destId="{DFA970CD-BF87-4EAA-A18E-B5C05A257A6D}" srcOrd="0" destOrd="0" presId="urn:microsoft.com/office/officeart/2005/8/layout/lProcess2"/>
    <dgm:cxn modelId="{6A9DC72A-CA66-4A18-92E3-BEC8FD7FF47D}" srcId="{A503BB27-0AB4-4AF9-985C-98CA79BD3547}" destId="{68A73285-1A40-4BFA-B4F7-5EDF7D640917}" srcOrd="1" destOrd="0" parTransId="{F1B0E09E-8E80-4CE2-AF8E-5A701872D18D}" sibTransId="{33D7ED02-984F-4B91-8591-F106735BDC05}"/>
    <dgm:cxn modelId="{32E0DB2B-807D-4F22-8055-6E750498B174}" type="presOf" srcId="{13D5058C-CA04-41D3-9471-259D2B18D812}" destId="{50090567-0201-4154-ABA4-E075F6AB8676}" srcOrd="1" destOrd="0" presId="urn:microsoft.com/office/officeart/2005/8/layout/lProcess2"/>
    <dgm:cxn modelId="{AD355831-4ABC-4A85-AA49-E08F333A418E}" type="presOf" srcId="{B264B951-E841-43B8-BF60-F2F39E46ABCF}" destId="{45AF54B5-B433-4FD6-A269-E26A10E68D3D}" srcOrd="0" destOrd="0" presId="urn:microsoft.com/office/officeart/2005/8/layout/lProcess2"/>
    <dgm:cxn modelId="{8341653C-D0B5-4F52-9397-8A73147D6957}" srcId="{13D5058C-CA04-41D3-9471-259D2B18D812}" destId="{9C308F4E-134E-426A-9DAD-8E6697DFC6B3}" srcOrd="0" destOrd="0" parTransId="{DB910672-B122-48F3-831F-3E6C42FE6DE2}" sibTransId="{65CE0AE0-6237-4F61-992B-BAC281F35907}"/>
    <dgm:cxn modelId="{53E6015C-B5E2-45C1-936F-9BB12BC130A9}" type="presOf" srcId="{3DBE03EA-53BF-4A9D-8DCE-059224B04E25}" destId="{A5B544AB-F86F-4EA8-9194-6E6AC64C4D5A}" srcOrd="0" destOrd="0" presId="urn:microsoft.com/office/officeart/2005/8/layout/lProcess2"/>
    <dgm:cxn modelId="{09589C41-4480-4FFA-9D00-6508D19E5E27}" srcId="{552740C9-6B09-4570-91CE-31479501265F}" destId="{FB321D21-335D-41CF-8FE1-24DB79143990}" srcOrd="2" destOrd="0" parTransId="{197B8F10-C0E9-4729-98CE-BF4AB8677F43}" sibTransId="{583E07E5-6F8E-412F-B2FD-1EAABCD77682}"/>
    <dgm:cxn modelId="{57842E6D-A7F9-4906-BC77-117383754CF1}" type="presOf" srcId="{552740C9-6B09-4570-91CE-31479501265F}" destId="{4D862BA1-2C93-4C10-9D22-B4CC309E380B}" srcOrd="0" destOrd="0" presId="urn:microsoft.com/office/officeart/2005/8/layout/lProcess2"/>
    <dgm:cxn modelId="{763DD271-30DF-4113-8D54-439B9FCC9969}" srcId="{007874E0-E65C-4629-B94E-60F81CDC7386}" destId="{7F20DA59-50CB-4A64-B036-6592A6FF35A1}" srcOrd="2" destOrd="0" parTransId="{E3906A6F-0F68-44B0-BFA5-31B1F4F53A56}" sibTransId="{3E56C40C-6C04-4C41-8A65-A4E03019E069}"/>
    <dgm:cxn modelId="{0866F053-42DA-4F3B-AABB-4418DE2E7734}" srcId="{FB321D21-335D-41CF-8FE1-24DB79143990}" destId="{E42DE8E0-18E2-46A4-8FD2-878B18091C07}" srcOrd="0" destOrd="0" parTransId="{C067272E-F190-43B4-A0FC-CC2C53DA8F7F}" sibTransId="{4AD12340-3C88-4544-8629-D24CD908BA32}"/>
    <dgm:cxn modelId="{11BF1F77-DBDA-4C6C-BA29-FB8779E87153}" srcId="{A503BB27-0AB4-4AF9-985C-98CA79BD3547}" destId="{A57C0B4E-6400-4696-B131-28B10ED63727}" srcOrd="0" destOrd="0" parTransId="{34D852C1-BBDC-4515-81D5-2393D30EA29A}" sibTransId="{504C4870-4FEB-46B9-BFF0-DDE496BA6C0A}"/>
    <dgm:cxn modelId="{96A66377-E928-4980-BE2D-4D7B2694132F}" srcId="{FB321D21-335D-41CF-8FE1-24DB79143990}" destId="{440C1176-09D8-40FE-83B1-704D67B7726F}" srcOrd="1" destOrd="0" parTransId="{12EB6B55-B79C-4268-8B19-8706E77BC3D5}" sibTransId="{C4B901A9-FA9A-4C99-89DF-2A1263C2F2EE}"/>
    <dgm:cxn modelId="{9CF27484-1DC2-413D-9150-E5FF9DAB7DF4}" type="presOf" srcId="{007874E0-E65C-4629-B94E-60F81CDC7386}" destId="{6E4ABCE0-ECFB-4DB3-A93E-2A2D8857AE93}" srcOrd="1" destOrd="0" presId="urn:microsoft.com/office/officeart/2005/8/layout/lProcess2"/>
    <dgm:cxn modelId="{6380058B-6ADE-452E-A75A-120AF1782A78}" type="presOf" srcId="{FB321D21-335D-41CF-8FE1-24DB79143990}" destId="{F176C20C-E6BB-457A-BA6E-6ABF9486EF69}" srcOrd="0" destOrd="0" presId="urn:microsoft.com/office/officeart/2005/8/layout/lProcess2"/>
    <dgm:cxn modelId="{3A09CD97-83BF-40C9-863A-2987441EAF67}" type="presOf" srcId="{E42DE8E0-18E2-46A4-8FD2-878B18091C07}" destId="{954EF8AD-251E-4CA6-928B-78A79B3E68B6}" srcOrd="0" destOrd="0" presId="urn:microsoft.com/office/officeart/2005/8/layout/lProcess2"/>
    <dgm:cxn modelId="{885EF097-3674-4E83-869B-9D61A1E0543C}" type="presOf" srcId="{8B0B2913-F440-4702-8996-B240E0F01AEC}" destId="{E32AE5FA-AE3C-480B-8E5E-F5B4310F2FBF}" srcOrd="0" destOrd="0" presId="urn:microsoft.com/office/officeart/2005/8/layout/lProcess2"/>
    <dgm:cxn modelId="{D81D999D-7CBA-47F6-96B3-DF32D1DAA5EB}" type="presOf" srcId="{9C308F4E-134E-426A-9DAD-8E6697DFC6B3}" destId="{3CEEFA6F-4936-4B34-B6AE-BE2F153C14B3}" srcOrd="0" destOrd="0" presId="urn:microsoft.com/office/officeart/2005/8/layout/lProcess2"/>
    <dgm:cxn modelId="{1A2EF7A1-693A-49AD-B080-D9EE2832F6FA}" srcId="{007874E0-E65C-4629-B94E-60F81CDC7386}" destId="{B264B951-E841-43B8-BF60-F2F39E46ABCF}" srcOrd="3" destOrd="0" parTransId="{F1A17B20-7F00-4E38-9252-675CB6F597EF}" sibTransId="{C1DD53B8-650E-44F5-8548-71CFB51EE04F}"/>
    <dgm:cxn modelId="{EF12AFB8-6ED9-4335-9288-3EE4E7FF0D6B}" type="presOf" srcId="{440C1176-09D8-40FE-83B1-704D67B7726F}" destId="{C849BB30-7A31-4643-A591-0606270B5F42}" srcOrd="0" destOrd="0" presId="urn:microsoft.com/office/officeart/2005/8/layout/lProcess2"/>
    <dgm:cxn modelId="{B5CDA3C6-3AB1-40B5-96AB-C40E2D21A45F}" type="presOf" srcId="{A57C0B4E-6400-4696-B131-28B10ED63727}" destId="{1F9CF78E-4AFA-4BA4-9D85-45161232E0B1}" srcOrd="0" destOrd="0" presId="urn:microsoft.com/office/officeart/2005/8/layout/lProcess2"/>
    <dgm:cxn modelId="{D19190D1-FD8B-42DA-B78F-749CFD12CA32}" type="presOf" srcId="{7F20DA59-50CB-4A64-B036-6592A6FF35A1}" destId="{D5D62CFF-84B4-45D2-AA92-242E24FB41C6}" srcOrd="0" destOrd="0" presId="urn:microsoft.com/office/officeart/2005/8/layout/lProcess2"/>
    <dgm:cxn modelId="{717A80DC-EA79-4254-A47E-6461E0918B8F}" srcId="{007874E0-E65C-4629-B94E-60F81CDC7386}" destId="{8B0B2913-F440-4702-8996-B240E0F01AEC}" srcOrd="0" destOrd="0" parTransId="{A7EC1292-19B8-4A23-B490-32F3D5A8FA65}" sibTransId="{212E1343-2A1D-4957-8A58-7B3A9E1BB64F}"/>
    <dgm:cxn modelId="{2EF8ADDC-CCD9-4C9C-8090-7697B0FAE640}" type="presOf" srcId="{68A73285-1A40-4BFA-B4F7-5EDF7D640917}" destId="{F04A148A-3168-4C41-84A7-396B6B62985B}" srcOrd="0" destOrd="0" presId="urn:microsoft.com/office/officeart/2005/8/layout/lProcess2"/>
    <dgm:cxn modelId="{29B435DD-1900-4B53-AD19-43B666C4962B}" type="presOf" srcId="{FB321D21-335D-41CF-8FE1-24DB79143990}" destId="{338EC2F2-DAF6-4692-A63B-66119F192571}" srcOrd="1" destOrd="0" presId="urn:microsoft.com/office/officeart/2005/8/layout/lProcess2"/>
    <dgm:cxn modelId="{C00119E5-BDE5-4365-B15D-995895DDD05C}" srcId="{552740C9-6B09-4570-91CE-31479501265F}" destId="{A503BB27-0AB4-4AF9-985C-98CA79BD3547}" srcOrd="3" destOrd="0" parTransId="{3165613D-5921-4182-9CA6-A28670767702}" sibTransId="{A334C59E-3452-4904-8C2C-21D1B2B8DB14}"/>
    <dgm:cxn modelId="{40265CEC-EB5A-484E-AE8D-349A200475EC}" srcId="{552740C9-6B09-4570-91CE-31479501265F}" destId="{007874E0-E65C-4629-B94E-60F81CDC7386}" srcOrd="0" destOrd="0" parTransId="{5318EEF6-BE41-449C-B02B-9A3B204578E2}" sibTransId="{7ADEC53F-58FB-4C97-A9A9-51D3E4233B1F}"/>
    <dgm:cxn modelId="{4DD4F0F1-F859-4897-A677-87DAC033A808}" srcId="{13D5058C-CA04-41D3-9471-259D2B18D812}" destId="{1315B07E-4871-400F-A5B0-535A1E10DA47}" srcOrd="1" destOrd="0" parTransId="{6F5D5A2A-F2B4-424D-8F1B-BC68C8BF97A9}" sibTransId="{CCB654D5-ABB7-49BD-9C8E-873D11B62797}"/>
    <dgm:cxn modelId="{F81E35F6-031C-4E3B-B1BC-233B4DFEB1AD}" srcId="{007874E0-E65C-4629-B94E-60F81CDC7386}" destId="{3DBE03EA-53BF-4A9D-8DCE-059224B04E25}" srcOrd="1" destOrd="0" parTransId="{5321787D-209B-4887-8999-A69DEAC0238A}" sibTransId="{848DAF55-C61C-4CE3-A6EF-25D7BCA75954}"/>
    <dgm:cxn modelId="{8AE68BFC-9E4E-4A1A-AF6B-8CE03DA8FB5A}" srcId="{552740C9-6B09-4570-91CE-31479501265F}" destId="{13D5058C-CA04-41D3-9471-259D2B18D812}" srcOrd="1" destOrd="0" parTransId="{6DCC8A52-0E17-4A8C-BE1B-759572891391}" sibTransId="{FBF447FE-5E96-4ED9-BC42-D8FAC6ADFF4B}"/>
    <dgm:cxn modelId="{C9C22885-CF89-472D-9A88-512C8DA74E91}" type="presParOf" srcId="{4D862BA1-2C93-4C10-9D22-B4CC309E380B}" destId="{089D5419-BF98-4C49-9466-CE831B3C6FB0}" srcOrd="0" destOrd="0" presId="urn:microsoft.com/office/officeart/2005/8/layout/lProcess2"/>
    <dgm:cxn modelId="{73FE0373-A8D1-4A75-BB17-D6A44B24729D}" type="presParOf" srcId="{089D5419-BF98-4C49-9466-CE831B3C6FB0}" destId="{9EF50E77-533B-48F6-82AD-A97CA12FE81D}" srcOrd="0" destOrd="0" presId="urn:microsoft.com/office/officeart/2005/8/layout/lProcess2"/>
    <dgm:cxn modelId="{F344CCCD-CC86-4A17-8988-E0A566C2206E}" type="presParOf" srcId="{089D5419-BF98-4C49-9466-CE831B3C6FB0}" destId="{6E4ABCE0-ECFB-4DB3-A93E-2A2D8857AE93}" srcOrd="1" destOrd="0" presId="urn:microsoft.com/office/officeart/2005/8/layout/lProcess2"/>
    <dgm:cxn modelId="{7F07E21D-7DBA-412F-9165-9B39C1A00B4F}" type="presParOf" srcId="{089D5419-BF98-4C49-9466-CE831B3C6FB0}" destId="{8B58C6B5-EB5D-4A17-81E1-685DF6BA9245}" srcOrd="2" destOrd="0" presId="urn:microsoft.com/office/officeart/2005/8/layout/lProcess2"/>
    <dgm:cxn modelId="{859C5F71-CD0D-4565-80A5-D0E301D50794}" type="presParOf" srcId="{8B58C6B5-EB5D-4A17-81E1-685DF6BA9245}" destId="{47B07B4A-0F12-4487-ABC7-C8906F702088}" srcOrd="0" destOrd="0" presId="urn:microsoft.com/office/officeart/2005/8/layout/lProcess2"/>
    <dgm:cxn modelId="{45CA4A90-45AD-486E-B4C4-CD69916984D2}" type="presParOf" srcId="{47B07B4A-0F12-4487-ABC7-C8906F702088}" destId="{E32AE5FA-AE3C-480B-8E5E-F5B4310F2FBF}" srcOrd="0" destOrd="0" presId="urn:microsoft.com/office/officeart/2005/8/layout/lProcess2"/>
    <dgm:cxn modelId="{8E34B051-A333-487D-B58D-C35FB94F937E}" type="presParOf" srcId="{47B07B4A-0F12-4487-ABC7-C8906F702088}" destId="{925238E8-454D-4FB7-8E7E-C79B64D81760}" srcOrd="1" destOrd="0" presId="urn:microsoft.com/office/officeart/2005/8/layout/lProcess2"/>
    <dgm:cxn modelId="{A9FE8318-0F25-47D1-9370-9A4E50E79B25}" type="presParOf" srcId="{47B07B4A-0F12-4487-ABC7-C8906F702088}" destId="{A5B544AB-F86F-4EA8-9194-6E6AC64C4D5A}" srcOrd="2" destOrd="0" presId="urn:microsoft.com/office/officeart/2005/8/layout/lProcess2"/>
    <dgm:cxn modelId="{6486D005-4A63-4519-948B-72DBF779B172}" type="presParOf" srcId="{47B07B4A-0F12-4487-ABC7-C8906F702088}" destId="{9548E242-158F-4918-82B7-2D6BE7B129C4}" srcOrd="3" destOrd="0" presId="urn:microsoft.com/office/officeart/2005/8/layout/lProcess2"/>
    <dgm:cxn modelId="{AF692192-9644-481F-9196-141E6FD2881B}" type="presParOf" srcId="{47B07B4A-0F12-4487-ABC7-C8906F702088}" destId="{D5D62CFF-84B4-45D2-AA92-242E24FB41C6}" srcOrd="4" destOrd="0" presId="urn:microsoft.com/office/officeart/2005/8/layout/lProcess2"/>
    <dgm:cxn modelId="{44D72338-D650-492A-80DB-F8F6C02C3F05}" type="presParOf" srcId="{47B07B4A-0F12-4487-ABC7-C8906F702088}" destId="{B1171645-0435-4FA6-95B1-C440EDFADCE3}" srcOrd="5" destOrd="0" presId="urn:microsoft.com/office/officeart/2005/8/layout/lProcess2"/>
    <dgm:cxn modelId="{EE79FA56-0BD5-40E7-B10A-D7EE0EDA46E8}" type="presParOf" srcId="{47B07B4A-0F12-4487-ABC7-C8906F702088}" destId="{45AF54B5-B433-4FD6-A269-E26A10E68D3D}" srcOrd="6" destOrd="0" presId="urn:microsoft.com/office/officeart/2005/8/layout/lProcess2"/>
    <dgm:cxn modelId="{64792B1C-1722-4C06-8103-786D0A2C7E48}" type="presParOf" srcId="{4D862BA1-2C93-4C10-9D22-B4CC309E380B}" destId="{889C8D8C-4D57-4ED2-8F5A-54227242F9AE}" srcOrd="1" destOrd="0" presId="urn:microsoft.com/office/officeart/2005/8/layout/lProcess2"/>
    <dgm:cxn modelId="{E81E8014-89E7-491E-B019-ED4E0DD8E4F5}" type="presParOf" srcId="{4D862BA1-2C93-4C10-9D22-B4CC309E380B}" destId="{4F32134C-C558-412C-8602-02800B13C9B0}" srcOrd="2" destOrd="0" presId="urn:microsoft.com/office/officeart/2005/8/layout/lProcess2"/>
    <dgm:cxn modelId="{22992E8C-6241-4342-A935-CA9E30E80B1D}" type="presParOf" srcId="{4F32134C-C558-412C-8602-02800B13C9B0}" destId="{2A74D456-88F8-4F08-9C5E-43CAB0AEE49E}" srcOrd="0" destOrd="0" presId="urn:microsoft.com/office/officeart/2005/8/layout/lProcess2"/>
    <dgm:cxn modelId="{ABA36DDD-2379-4FA0-9D05-DBE10132ECED}" type="presParOf" srcId="{4F32134C-C558-412C-8602-02800B13C9B0}" destId="{50090567-0201-4154-ABA4-E075F6AB8676}" srcOrd="1" destOrd="0" presId="urn:microsoft.com/office/officeart/2005/8/layout/lProcess2"/>
    <dgm:cxn modelId="{69AEAD72-CAE6-400D-9214-026CA4E0C675}" type="presParOf" srcId="{4F32134C-C558-412C-8602-02800B13C9B0}" destId="{7EA61A0E-5914-44EB-A916-EA567B60C58B}" srcOrd="2" destOrd="0" presId="urn:microsoft.com/office/officeart/2005/8/layout/lProcess2"/>
    <dgm:cxn modelId="{2B602741-2C4F-4564-B254-BE8914C8D919}" type="presParOf" srcId="{7EA61A0E-5914-44EB-A916-EA567B60C58B}" destId="{CD967AF8-205A-4D13-8E38-30F241B1829B}" srcOrd="0" destOrd="0" presId="urn:microsoft.com/office/officeart/2005/8/layout/lProcess2"/>
    <dgm:cxn modelId="{AB62369E-B74B-494A-8B16-4327D56E13A6}" type="presParOf" srcId="{CD967AF8-205A-4D13-8E38-30F241B1829B}" destId="{3CEEFA6F-4936-4B34-B6AE-BE2F153C14B3}" srcOrd="0" destOrd="0" presId="urn:microsoft.com/office/officeart/2005/8/layout/lProcess2"/>
    <dgm:cxn modelId="{8712FAFB-EA82-472E-A8A9-A32710C0CB97}" type="presParOf" srcId="{CD967AF8-205A-4D13-8E38-30F241B1829B}" destId="{1AC40A7A-D7B9-4C6B-9696-7A31D8AA815B}" srcOrd="1" destOrd="0" presId="urn:microsoft.com/office/officeart/2005/8/layout/lProcess2"/>
    <dgm:cxn modelId="{267AD51C-EC18-4733-87C5-009678DB00C2}" type="presParOf" srcId="{CD967AF8-205A-4D13-8E38-30F241B1829B}" destId="{59A23CEC-EA23-4C68-A06E-11AAFE1FCE58}" srcOrd="2" destOrd="0" presId="urn:microsoft.com/office/officeart/2005/8/layout/lProcess2"/>
    <dgm:cxn modelId="{C84604D2-0220-4EFD-9E17-2A492E6BDAA2}" type="presParOf" srcId="{4D862BA1-2C93-4C10-9D22-B4CC309E380B}" destId="{3C17FBEB-F968-4494-B502-FEEC40CDC9E7}" srcOrd="3" destOrd="0" presId="urn:microsoft.com/office/officeart/2005/8/layout/lProcess2"/>
    <dgm:cxn modelId="{915E19C0-AEA1-4B73-92D7-4CA30206BE5C}" type="presParOf" srcId="{4D862BA1-2C93-4C10-9D22-B4CC309E380B}" destId="{2D85A364-E6CD-4FF3-904E-5E7DEDD9721F}" srcOrd="4" destOrd="0" presId="urn:microsoft.com/office/officeart/2005/8/layout/lProcess2"/>
    <dgm:cxn modelId="{54773AF5-DB51-431E-A2C2-BDF267E96FC0}" type="presParOf" srcId="{2D85A364-E6CD-4FF3-904E-5E7DEDD9721F}" destId="{F176C20C-E6BB-457A-BA6E-6ABF9486EF69}" srcOrd="0" destOrd="0" presId="urn:microsoft.com/office/officeart/2005/8/layout/lProcess2"/>
    <dgm:cxn modelId="{102F7279-F7E1-4F8B-932F-38AA894D33F3}" type="presParOf" srcId="{2D85A364-E6CD-4FF3-904E-5E7DEDD9721F}" destId="{338EC2F2-DAF6-4692-A63B-66119F192571}" srcOrd="1" destOrd="0" presId="urn:microsoft.com/office/officeart/2005/8/layout/lProcess2"/>
    <dgm:cxn modelId="{CF54CADC-B044-4BBF-A78F-30A8B8174163}" type="presParOf" srcId="{2D85A364-E6CD-4FF3-904E-5E7DEDD9721F}" destId="{AA9AA334-AFA0-4581-B5CB-4CB6BCA593AB}" srcOrd="2" destOrd="0" presId="urn:microsoft.com/office/officeart/2005/8/layout/lProcess2"/>
    <dgm:cxn modelId="{C8E5D6F2-0BEF-4FD5-8F10-5A9E1266C501}" type="presParOf" srcId="{AA9AA334-AFA0-4581-B5CB-4CB6BCA593AB}" destId="{3ECEA1AD-4003-4D4D-AFF5-8771BDED3102}" srcOrd="0" destOrd="0" presId="urn:microsoft.com/office/officeart/2005/8/layout/lProcess2"/>
    <dgm:cxn modelId="{E530A836-A5BF-4736-85AB-4343E9C492B2}" type="presParOf" srcId="{3ECEA1AD-4003-4D4D-AFF5-8771BDED3102}" destId="{954EF8AD-251E-4CA6-928B-78A79B3E68B6}" srcOrd="0" destOrd="0" presId="urn:microsoft.com/office/officeart/2005/8/layout/lProcess2"/>
    <dgm:cxn modelId="{81706FCC-CE73-4BA1-B48B-FA86054FE863}" type="presParOf" srcId="{3ECEA1AD-4003-4D4D-AFF5-8771BDED3102}" destId="{050A589A-9084-4412-A429-EB7B4804E79F}" srcOrd="1" destOrd="0" presId="urn:microsoft.com/office/officeart/2005/8/layout/lProcess2"/>
    <dgm:cxn modelId="{7FDDABC1-2C5E-422F-9E8D-FA289F622588}" type="presParOf" srcId="{3ECEA1AD-4003-4D4D-AFF5-8771BDED3102}" destId="{C849BB30-7A31-4643-A591-0606270B5F42}" srcOrd="2" destOrd="0" presId="urn:microsoft.com/office/officeart/2005/8/layout/lProcess2"/>
    <dgm:cxn modelId="{53E77E8F-1A9E-42B2-870B-B60826804FD3}" type="presParOf" srcId="{4D862BA1-2C93-4C10-9D22-B4CC309E380B}" destId="{F1B7E93F-0388-45C8-980A-CAC474927CFB}" srcOrd="5" destOrd="0" presId="urn:microsoft.com/office/officeart/2005/8/layout/lProcess2"/>
    <dgm:cxn modelId="{6E1183A4-8670-472B-A93D-4F91935B4E9B}" type="presParOf" srcId="{4D862BA1-2C93-4C10-9D22-B4CC309E380B}" destId="{85F46C0B-90CF-401C-8EC6-AE214ABE2EE5}" srcOrd="6" destOrd="0" presId="urn:microsoft.com/office/officeart/2005/8/layout/lProcess2"/>
    <dgm:cxn modelId="{42C87BED-075D-47A8-B2A3-06AF32C7699B}" type="presParOf" srcId="{85F46C0B-90CF-401C-8EC6-AE214ABE2EE5}" destId="{DFA970CD-BF87-4EAA-A18E-B5C05A257A6D}" srcOrd="0" destOrd="0" presId="urn:microsoft.com/office/officeart/2005/8/layout/lProcess2"/>
    <dgm:cxn modelId="{13F28E90-E37C-4372-B0A5-0E55267F9112}" type="presParOf" srcId="{85F46C0B-90CF-401C-8EC6-AE214ABE2EE5}" destId="{9A89FC40-03F0-43BF-9EF6-6C3C7DD8C361}" srcOrd="1" destOrd="0" presId="urn:microsoft.com/office/officeart/2005/8/layout/lProcess2"/>
    <dgm:cxn modelId="{E6914F10-3353-4DAD-A9AC-05E91DE34F2F}" type="presParOf" srcId="{85F46C0B-90CF-401C-8EC6-AE214ABE2EE5}" destId="{06E1BE08-BE9B-427D-84F5-2F64C09B8A89}" srcOrd="2" destOrd="0" presId="urn:microsoft.com/office/officeart/2005/8/layout/lProcess2"/>
    <dgm:cxn modelId="{E8EF5B2D-506C-4F17-BF38-F5B68F83F2A8}" type="presParOf" srcId="{06E1BE08-BE9B-427D-84F5-2F64C09B8A89}" destId="{A408DA03-12E8-48B8-B32B-3D2B0771E2AF}" srcOrd="0" destOrd="0" presId="urn:microsoft.com/office/officeart/2005/8/layout/lProcess2"/>
    <dgm:cxn modelId="{F1AEB0CD-C48D-4CDF-A073-353285C034D5}" type="presParOf" srcId="{A408DA03-12E8-48B8-B32B-3D2B0771E2AF}" destId="{1F9CF78E-4AFA-4BA4-9D85-45161232E0B1}" srcOrd="0" destOrd="0" presId="urn:microsoft.com/office/officeart/2005/8/layout/lProcess2"/>
    <dgm:cxn modelId="{13EB4452-3702-49F3-B08E-08B805D77B61}" type="presParOf" srcId="{A408DA03-12E8-48B8-B32B-3D2B0771E2AF}" destId="{DE6FB816-0A2C-44AD-A8E9-A1BF0120CEBE}" srcOrd="1" destOrd="0" presId="urn:microsoft.com/office/officeart/2005/8/layout/lProcess2"/>
    <dgm:cxn modelId="{83B1542C-DD94-4109-9AAD-45A3A2B283D0}" type="presParOf" srcId="{A408DA03-12E8-48B8-B32B-3D2B0771E2AF}" destId="{F04A148A-3168-4C41-84A7-396B6B62985B}" srcOrd="2" destOrd="0" presId="urn:microsoft.com/office/officeart/2005/8/layout/lProcess2"/>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50E77-533B-48F6-82AD-A97CA12FE81D}">
      <dsp:nvSpPr>
        <dsp:cNvPr id="0" name=""/>
        <dsp:cNvSpPr/>
      </dsp:nvSpPr>
      <dsp:spPr>
        <a:xfrm>
          <a:off x="2814" y="0"/>
          <a:ext cx="2761608" cy="6516546"/>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Academic Challenge</a:t>
          </a:r>
        </a:p>
      </dsp:txBody>
      <dsp:txXfrm>
        <a:off x="2814" y="0"/>
        <a:ext cx="2761608" cy="1954964"/>
      </dsp:txXfrm>
    </dsp:sp>
    <dsp:sp modelId="{E32AE5FA-AE3C-480B-8E5E-F5B4310F2FBF}">
      <dsp:nvSpPr>
        <dsp:cNvPr id="0" name=""/>
        <dsp:cNvSpPr/>
      </dsp:nvSpPr>
      <dsp:spPr>
        <a:xfrm>
          <a:off x="278975" y="1955123"/>
          <a:ext cx="2209286" cy="94932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Higher-Order Learning</a:t>
          </a:r>
        </a:p>
      </dsp:txBody>
      <dsp:txXfrm>
        <a:off x="306780" y="1982928"/>
        <a:ext cx="2153676" cy="893712"/>
      </dsp:txXfrm>
    </dsp:sp>
    <dsp:sp modelId="{A5B544AB-F86F-4EA8-9194-6E6AC64C4D5A}">
      <dsp:nvSpPr>
        <dsp:cNvPr id="0" name=""/>
        <dsp:cNvSpPr/>
      </dsp:nvSpPr>
      <dsp:spPr>
        <a:xfrm>
          <a:off x="278975" y="3050494"/>
          <a:ext cx="2209286" cy="94932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Reflective &amp; Integrative Learning</a:t>
          </a:r>
        </a:p>
      </dsp:txBody>
      <dsp:txXfrm>
        <a:off x="306780" y="3078299"/>
        <a:ext cx="2153676" cy="893712"/>
      </dsp:txXfrm>
    </dsp:sp>
    <dsp:sp modelId="{D5D62CFF-84B4-45D2-AA92-242E24FB41C6}">
      <dsp:nvSpPr>
        <dsp:cNvPr id="0" name=""/>
        <dsp:cNvSpPr/>
      </dsp:nvSpPr>
      <dsp:spPr>
        <a:xfrm>
          <a:off x="278975" y="4145866"/>
          <a:ext cx="2209286" cy="94932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Learning Strategies</a:t>
          </a:r>
        </a:p>
      </dsp:txBody>
      <dsp:txXfrm>
        <a:off x="306780" y="4173671"/>
        <a:ext cx="2153676" cy="893712"/>
      </dsp:txXfrm>
    </dsp:sp>
    <dsp:sp modelId="{45AF54B5-B433-4FD6-A269-E26A10E68D3D}">
      <dsp:nvSpPr>
        <dsp:cNvPr id="0" name=""/>
        <dsp:cNvSpPr/>
      </dsp:nvSpPr>
      <dsp:spPr>
        <a:xfrm>
          <a:off x="278975" y="5241238"/>
          <a:ext cx="2209286" cy="949322"/>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Quantitative Reasoning</a:t>
          </a:r>
        </a:p>
      </dsp:txBody>
      <dsp:txXfrm>
        <a:off x="306780" y="5269043"/>
        <a:ext cx="2153676" cy="893712"/>
      </dsp:txXfrm>
    </dsp:sp>
    <dsp:sp modelId="{2A74D456-88F8-4F08-9C5E-43CAB0AEE49E}">
      <dsp:nvSpPr>
        <dsp:cNvPr id="0" name=""/>
        <dsp:cNvSpPr/>
      </dsp:nvSpPr>
      <dsp:spPr>
        <a:xfrm>
          <a:off x="2971543" y="0"/>
          <a:ext cx="2761608" cy="6516546"/>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Learning </a:t>
          </a:r>
          <a:br>
            <a:rPr lang="en-US" sz="3600" b="1" kern="1200" dirty="0"/>
          </a:br>
          <a:r>
            <a:rPr lang="en-US" sz="3600" b="1" kern="1200" dirty="0"/>
            <a:t>with Peers</a:t>
          </a:r>
        </a:p>
      </dsp:txBody>
      <dsp:txXfrm>
        <a:off x="2971543" y="0"/>
        <a:ext cx="2761608" cy="1954964"/>
      </dsp:txXfrm>
    </dsp:sp>
    <dsp:sp modelId="{3CEEFA6F-4936-4B34-B6AE-BE2F153C14B3}">
      <dsp:nvSpPr>
        <dsp:cNvPr id="0" name=""/>
        <dsp:cNvSpPr/>
      </dsp:nvSpPr>
      <dsp:spPr>
        <a:xfrm>
          <a:off x="3247703" y="1956873"/>
          <a:ext cx="2209286" cy="1964828"/>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Collaborative Learning</a:t>
          </a:r>
        </a:p>
      </dsp:txBody>
      <dsp:txXfrm>
        <a:off x="3305251" y="2014421"/>
        <a:ext cx="2094190" cy="1849732"/>
      </dsp:txXfrm>
    </dsp:sp>
    <dsp:sp modelId="{59A23CEC-EA23-4C68-A06E-11AAFE1FCE58}">
      <dsp:nvSpPr>
        <dsp:cNvPr id="0" name=""/>
        <dsp:cNvSpPr/>
      </dsp:nvSpPr>
      <dsp:spPr>
        <a:xfrm>
          <a:off x="3247703" y="4223982"/>
          <a:ext cx="2209286" cy="1964828"/>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Discussions with Diverse Others</a:t>
          </a:r>
        </a:p>
      </dsp:txBody>
      <dsp:txXfrm>
        <a:off x="3305251" y="4281530"/>
        <a:ext cx="2094190" cy="1849732"/>
      </dsp:txXfrm>
    </dsp:sp>
    <dsp:sp modelId="{F176C20C-E6BB-457A-BA6E-6ABF9486EF69}">
      <dsp:nvSpPr>
        <dsp:cNvPr id="0" name=""/>
        <dsp:cNvSpPr/>
      </dsp:nvSpPr>
      <dsp:spPr>
        <a:xfrm>
          <a:off x="5940271" y="0"/>
          <a:ext cx="2761608" cy="6516546"/>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Experiences with Faculty</a:t>
          </a:r>
        </a:p>
      </dsp:txBody>
      <dsp:txXfrm>
        <a:off x="5940271" y="0"/>
        <a:ext cx="2761608" cy="1954964"/>
      </dsp:txXfrm>
    </dsp:sp>
    <dsp:sp modelId="{954EF8AD-251E-4CA6-928B-78A79B3E68B6}">
      <dsp:nvSpPr>
        <dsp:cNvPr id="0" name=""/>
        <dsp:cNvSpPr/>
      </dsp:nvSpPr>
      <dsp:spPr>
        <a:xfrm>
          <a:off x="6216432" y="1956873"/>
          <a:ext cx="2209286" cy="1964828"/>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Student-Faculty Interactions</a:t>
          </a:r>
        </a:p>
      </dsp:txBody>
      <dsp:txXfrm>
        <a:off x="6273980" y="2014421"/>
        <a:ext cx="2094190" cy="1849732"/>
      </dsp:txXfrm>
    </dsp:sp>
    <dsp:sp modelId="{C849BB30-7A31-4643-A591-0606270B5F42}">
      <dsp:nvSpPr>
        <dsp:cNvPr id="0" name=""/>
        <dsp:cNvSpPr/>
      </dsp:nvSpPr>
      <dsp:spPr>
        <a:xfrm>
          <a:off x="6216432" y="4223982"/>
          <a:ext cx="2209286" cy="1964828"/>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Effective Teaching Practices</a:t>
          </a:r>
        </a:p>
      </dsp:txBody>
      <dsp:txXfrm>
        <a:off x="6273980" y="4281530"/>
        <a:ext cx="2094190" cy="1849732"/>
      </dsp:txXfrm>
    </dsp:sp>
    <dsp:sp modelId="{DFA970CD-BF87-4EAA-A18E-B5C05A257A6D}">
      <dsp:nvSpPr>
        <dsp:cNvPr id="0" name=""/>
        <dsp:cNvSpPr/>
      </dsp:nvSpPr>
      <dsp:spPr>
        <a:xfrm>
          <a:off x="8909000" y="0"/>
          <a:ext cx="2761608" cy="6516546"/>
        </a:xfrm>
        <a:prstGeom prst="roundRect">
          <a:avLst>
            <a:gd name="adj" fmla="val 10000"/>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b="1" kern="1200" dirty="0"/>
            <a:t>Campus Environment</a:t>
          </a:r>
        </a:p>
      </dsp:txBody>
      <dsp:txXfrm>
        <a:off x="8909000" y="0"/>
        <a:ext cx="2761608" cy="1954964"/>
      </dsp:txXfrm>
    </dsp:sp>
    <dsp:sp modelId="{1F9CF78E-4AFA-4BA4-9D85-45161232E0B1}">
      <dsp:nvSpPr>
        <dsp:cNvPr id="0" name=""/>
        <dsp:cNvSpPr/>
      </dsp:nvSpPr>
      <dsp:spPr>
        <a:xfrm>
          <a:off x="9185161" y="1956873"/>
          <a:ext cx="2209286" cy="1964828"/>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Quality of Interactions</a:t>
          </a:r>
        </a:p>
      </dsp:txBody>
      <dsp:txXfrm>
        <a:off x="9242709" y="2014421"/>
        <a:ext cx="2094190" cy="1849732"/>
      </dsp:txXfrm>
    </dsp:sp>
    <dsp:sp modelId="{F04A148A-3168-4C41-84A7-396B6B62985B}">
      <dsp:nvSpPr>
        <dsp:cNvPr id="0" name=""/>
        <dsp:cNvSpPr/>
      </dsp:nvSpPr>
      <dsp:spPr>
        <a:xfrm>
          <a:off x="9185161" y="4223982"/>
          <a:ext cx="2209286" cy="1964828"/>
        </a:xfrm>
        <a:prstGeom prst="roundRect">
          <a:avLst>
            <a:gd name="adj" fmla="val 10000"/>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marL="0" lvl="0" indent="0" algn="ctr" defTabSz="844550">
            <a:lnSpc>
              <a:spcPct val="90000"/>
            </a:lnSpc>
            <a:spcBef>
              <a:spcPct val="0"/>
            </a:spcBef>
            <a:spcAft>
              <a:spcPct val="35000"/>
            </a:spcAft>
            <a:buNone/>
          </a:pPr>
          <a:r>
            <a:rPr lang="en-US" sz="1900" kern="1200" dirty="0"/>
            <a:t>Supportive Environment</a:t>
          </a:r>
        </a:p>
      </dsp:txBody>
      <dsp:txXfrm>
        <a:off x="9242709" y="4281530"/>
        <a:ext cx="2094190" cy="1849732"/>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02CED06-27AD-4242-A533-42F2DFFDF8EE}" type="datetimeFigureOut">
              <a:rPr lang="en-US" smtClean="0"/>
              <a:t>3/6/2024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395A728D-5D3B-49EC-A49C-08648F62B544}" type="slidenum">
              <a:rPr lang="en-US" smtClean="0"/>
              <a:t>‹#›</a:t>
            </a:fld>
            <a:endParaRPr lang="en-US"/>
          </a:p>
        </p:txBody>
      </p:sp>
    </p:spTree>
    <p:extLst>
      <p:ext uri="{BB962C8B-B14F-4D97-AF65-F5344CB8AC3E}">
        <p14:creationId xmlns:p14="http://schemas.microsoft.com/office/powerpoint/2010/main" val="3153363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1</a:t>
            </a:fld>
            <a:endParaRPr lang="en-US"/>
          </a:p>
        </p:txBody>
      </p:sp>
    </p:spTree>
    <p:extLst>
      <p:ext uri="{BB962C8B-B14F-4D97-AF65-F5344CB8AC3E}">
        <p14:creationId xmlns:p14="http://schemas.microsoft.com/office/powerpoint/2010/main" val="4071036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Expect to see big gains, because remote in 2021, but even saw improvement since 18</a:t>
            </a:r>
          </a:p>
        </p:txBody>
      </p:sp>
      <p:sp>
        <p:nvSpPr>
          <p:cNvPr id="4" name="Slide Number Placeholder 3"/>
          <p:cNvSpPr>
            <a:spLocks noGrp="1"/>
          </p:cNvSpPr>
          <p:nvPr>
            <p:ph type="sldNum" sz="quarter" idx="5"/>
          </p:nvPr>
        </p:nvSpPr>
        <p:spPr/>
        <p:txBody>
          <a:bodyPr/>
          <a:lstStyle/>
          <a:p>
            <a:fld id="{395A728D-5D3B-49EC-A49C-08648F62B544}" type="slidenum">
              <a:rPr lang="en-US" smtClean="0"/>
              <a:t>10</a:t>
            </a:fld>
            <a:endParaRPr lang="en-US"/>
          </a:p>
        </p:txBody>
      </p:sp>
    </p:spTree>
    <p:extLst>
      <p:ext uri="{BB962C8B-B14F-4D97-AF65-F5344CB8AC3E}">
        <p14:creationId xmlns:p14="http://schemas.microsoft.com/office/powerpoint/2010/main" val="3181295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11</a:t>
            </a:fld>
            <a:endParaRPr lang="en-US"/>
          </a:p>
        </p:txBody>
      </p:sp>
    </p:spTree>
    <p:extLst>
      <p:ext uri="{BB962C8B-B14F-4D97-AF65-F5344CB8AC3E}">
        <p14:creationId xmlns:p14="http://schemas.microsoft.com/office/powerpoint/2010/main" val="1712415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Less of you, but students still having good experiences</a:t>
            </a:r>
          </a:p>
        </p:txBody>
      </p:sp>
      <p:sp>
        <p:nvSpPr>
          <p:cNvPr id="4" name="Slide Number Placeholder 3"/>
          <p:cNvSpPr>
            <a:spLocks noGrp="1"/>
          </p:cNvSpPr>
          <p:nvPr>
            <p:ph type="sldNum" sz="quarter" idx="5"/>
          </p:nvPr>
        </p:nvSpPr>
        <p:spPr/>
        <p:txBody>
          <a:bodyPr/>
          <a:lstStyle/>
          <a:p>
            <a:fld id="{395A728D-5D3B-49EC-A49C-08648F62B544}" type="slidenum">
              <a:rPr lang="en-US" smtClean="0"/>
              <a:t>12</a:t>
            </a:fld>
            <a:endParaRPr lang="en-US"/>
          </a:p>
        </p:txBody>
      </p:sp>
    </p:spTree>
    <p:extLst>
      <p:ext uri="{BB962C8B-B14F-4D97-AF65-F5344CB8AC3E}">
        <p14:creationId xmlns:p14="http://schemas.microsoft.com/office/powerpoint/2010/main" val="39116498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13</a:t>
            </a:fld>
            <a:endParaRPr lang="en-US"/>
          </a:p>
        </p:txBody>
      </p:sp>
    </p:spTree>
    <p:extLst>
      <p:ext uri="{BB962C8B-B14F-4D97-AF65-F5344CB8AC3E}">
        <p14:creationId xmlns:p14="http://schemas.microsoft.com/office/powerpoint/2010/main" val="1325969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FY: quality of interactions, improvements in advising relationships</a:t>
            </a:r>
          </a:p>
        </p:txBody>
      </p:sp>
      <p:sp>
        <p:nvSpPr>
          <p:cNvPr id="4" name="Slide Number Placeholder 3"/>
          <p:cNvSpPr>
            <a:spLocks noGrp="1"/>
          </p:cNvSpPr>
          <p:nvPr>
            <p:ph type="sldNum" sz="quarter" idx="5"/>
          </p:nvPr>
        </p:nvSpPr>
        <p:spPr/>
        <p:txBody>
          <a:bodyPr/>
          <a:lstStyle/>
          <a:p>
            <a:fld id="{395A728D-5D3B-49EC-A49C-08648F62B544}" type="slidenum">
              <a:rPr lang="en-US" smtClean="0"/>
              <a:t>14</a:t>
            </a:fld>
            <a:endParaRPr lang="en-US"/>
          </a:p>
        </p:txBody>
      </p:sp>
    </p:spTree>
    <p:extLst>
      <p:ext uri="{BB962C8B-B14F-4D97-AF65-F5344CB8AC3E}">
        <p14:creationId xmlns:p14="http://schemas.microsoft.com/office/powerpoint/2010/main" val="3426522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15</a:t>
            </a:fld>
            <a:endParaRPr lang="en-US"/>
          </a:p>
        </p:txBody>
      </p:sp>
    </p:spTree>
    <p:extLst>
      <p:ext uri="{BB962C8B-B14F-4D97-AF65-F5344CB8AC3E}">
        <p14:creationId xmlns:p14="http://schemas.microsoft.com/office/powerpoint/2010/main" val="10450740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8046">
              <a:defRPr/>
            </a:pPr>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16</a:t>
            </a:fld>
            <a:endParaRPr lang="en-US"/>
          </a:p>
        </p:txBody>
      </p:sp>
    </p:spTree>
    <p:extLst>
      <p:ext uri="{BB962C8B-B14F-4D97-AF65-F5344CB8AC3E}">
        <p14:creationId xmlns:p14="http://schemas.microsoft.com/office/powerpoint/2010/main" val="1189573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b="1" dirty="0"/>
          </a:p>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2</a:t>
            </a:fld>
            <a:endParaRPr lang="en-US"/>
          </a:p>
        </p:txBody>
      </p:sp>
    </p:spTree>
    <p:extLst>
      <p:ext uri="{BB962C8B-B14F-4D97-AF65-F5344CB8AC3E}">
        <p14:creationId xmlns:p14="http://schemas.microsoft.com/office/powerpoint/2010/main" val="33346943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8046">
              <a:defRPr/>
            </a:pPr>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3</a:t>
            </a:fld>
            <a:endParaRPr lang="en-US"/>
          </a:p>
        </p:txBody>
      </p:sp>
    </p:spTree>
    <p:extLst>
      <p:ext uri="{BB962C8B-B14F-4D97-AF65-F5344CB8AC3E}">
        <p14:creationId xmlns:p14="http://schemas.microsoft.com/office/powerpoint/2010/main" val="564084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8046">
              <a:defRPr/>
            </a:pPr>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4</a:t>
            </a:fld>
            <a:endParaRPr lang="en-US"/>
          </a:p>
        </p:txBody>
      </p:sp>
    </p:spTree>
    <p:extLst>
      <p:ext uri="{BB962C8B-B14F-4D97-AF65-F5344CB8AC3E}">
        <p14:creationId xmlns:p14="http://schemas.microsoft.com/office/powerpoint/2010/main" val="3803266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p>
          <a:p>
            <a:pPr defTabSz="933237">
              <a:defRPr/>
            </a:pPr>
            <a:endParaRPr lang="en-US" dirty="0"/>
          </a:p>
          <a:p>
            <a:pPr defTabSz="933237">
              <a:defRPr/>
            </a:pPr>
            <a:br>
              <a:rPr lang="en-US" dirty="0"/>
            </a:br>
            <a:endParaRPr lang="en-US" dirty="0"/>
          </a:p>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5</a:t>
            </a:fld>
            <a:endParaRPr lang="en-US"/>
          </a:p>
        </p:txBody>
      </p:sp>
    </p:spTree>
    <p:extLst>
      <p:ext uri="{BB962C8B-B14F-4D97-AF65-F5344CB8AC3E}">
        <p14:creationId xmlns:p14="http://schemas.microsoft.com/office/powerpoint/2010/main" val="381333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6</a:t>
            </a:fld>
            <a:endParaRPr lang="en-US"/>
          </a:p>
        </p:txBody>
      </p:sp>
    </p:spTree>
    <p:extLst>
      <p:ext uri="{BB962C8B-B14F-4D97-AF65-F5344CB8AC3E}">
        <p14:creationId xmlns:p14="http://schemas.microsoft.com/office/powerpoint/2010/main" val="41963711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7</a:t>
            </a:fld>
            <a:endParaRPr lang="en-US"/>
          </a:p>
        </p:txBody>
      </p:sp>
    </p:spTree>
    <p:extLst>
      <p:ext uri="{BB962C8B-B14F-4D97-AF65-F5344CB8AC3E}">
        <p14:creationId xmlns:p14="http://schemas.microsoft.com/office/powerpoint/2010/main" val="41513583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95A728D-5D3B-49EC-A49C-08648F62B544}" type="slidenum">
              <a:rPr lang="en-US" smtClean="0"/>
              <a:t>8</a:t>
            </a:fld>
            <a:endParaRPr lang="en-US"/>
          </a:p>
        </p:txBody>
      </p:sp>
    </p:spTree>
    <p:extLst>
      <p:ext uri="{BB962C8B-B14F-4D97-AF65-F5344CB8AC3E}">
        <p14:creationId xmlns:p14="http://schemas.microsoft.com/office/powerpoint/2010/main" val="2923714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endParaRPr lang="en-US" dirty="0">
              <a:latin typeface="Lato" panose="020F0502020204030203" pitchFamily="34" charset="0"/>
            </a:endParaRPr>
          </a:p>
        </p:txBody>
      </p:sp>
      <p:sp>
        <p:nvSpPr>
          <p:cNvPr id="4" name="Slide Number Placeholder 3"/>
          <p:cNvSpPr>
            <a:spLocks noGrp="1"/>
          </p:cNvSpPr>
          <p:nvPr>
            <p:ph type="sldNum" sz="quarter" idx="5"/>
          </p:nvPr>
        </p:nvSpPr>
        <p:spPr/>
        <p:txBody>
          <a:bodyPr/>
          <a:lstStyle/>
          <a:p>
            <a:fld id="{395A728D-5D3B-49EC-A49C-08648F62B544}" type="slidenum">
              <a:rPr lang="en-US" smtClean="0"/>
              <a:t>9</a:t>
            </a:fld>
            <a:endParaRPr lang="en-US"/>
          </a:p>
        </p:txBody>
      </p:sp>
    </p:spTree>
    <p:extLst>
      <p:ext uri="{BB962C8B-B14F-4D97-AF65-F5344CB8AC3E}">
        <p14:creationId xmlns:p14="http://schemas.microsoft.com/office/powerpoint/2010/main" val="3958003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ED14E-F51D-4CAF-B21B-0290A324C5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0C2BAE-F3AA-4E48-99B1-EBEFD199E9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1067F-A866-42D9-BF21-FE84B2EBA5CD}"/>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5" name="Footer Placeholder 4">
            <a:extLst>
              <a:ext uri="{FF2B5EF4-FFF2-40B4-BE49-F238E27FC236}">
                <a16:creationId xmlns:a16="http://schemas.microsoft.com/office/drawing/2014/main" id="{34AC3446-05D0-4A7C-A999-C0431E0F8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8A3CAB-3C21-4EC3-AAAA-1E0A6BD5A08C}"/>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1515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D36C3A-72FD-4BF5-8939-54F5C48284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49C65A3-F5DB-47C4-9791-14815CFC79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FB12EF-C57C-4FF4-AFD0-5AB0BD6B9559}"/>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5" name="Footer Placeholder 4">
            <a:extLst>
              <a:ext uri="{FF2B5EF4-FFF2-40B4-BE49-F238E27FC236}">
                <a16:creationId xmlns:a16="http://schemas.microsoft.com/office/drawing/2014/main" id="{6EC0E793-091D-4A70-B237-5ABAA4BD16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686A97-E663-442C-9209-E84A7BB14887}"/>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4235986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E3DD5D-3A7A-406B-BD4A-961CAF98BD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37A59BE-BCB0-4DB1-BF2A-20A3B0D73D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05779C-56A2-4B5F-BF4F-4B5CECE14A02}"/>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5" name="Footer Placeholder 4">
            <a:extLst>
              <a:ext uri="{FF2B5EF4-FFF2-40B4-BE49-F238E27FC236}">
                <a16:creationId xmlns:a16="http://schemas.microsoft.com/office/drawing/2014/main" id="{B2B855FE-38C3-4E3C-AF89-6858890D10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2F7CF5-6DA1-4821-81B8-725A41A23489}"/>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284546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3269E-DB2D-4960-A871-59750F1316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478CC9-1618-4101-93B7-1E33BCBFFB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068F66-B1B4-490F-B77E-6C4F7CE6B6B0}"/>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5" name="Footer Placeholder 4">
            <a:extLst>
              <a:ext uri="{FF2B5EF4-FFF2-40B4-BE49-F238E27FC236}">
                <a16:creationId xmlns:a16="http://schemas.microsoft.com/office/drawing/2014/main" id="{35E5A94B-3CF3-4724-96D9-E46D81059B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3A63A2-B18E-49D7-B559-070F4C246D62}"/>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902390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DD0CF-E33F-4379-8318-AA677616AF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2F5094-17DF-4071-8CED-EB24BF1169C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6300C03-3F82-4E8B-B4FF-A15AC554DABE}"/>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5" name="Footer Placeholder 4">
            <a:extLst>
              <a:ext uri="{FF2B5EF4-FFF2-40B4-BE49-F238E27FC236}">
                <a16:creationId xmlns:a16="http://schemas.microsoft.com/office/drawing/2014/main" id="{389F4023-8D08-46CF-BC56-2CE72DE535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0F53F15-1246-4D11-B559-0D6FC748F26D}"/>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327567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B880B-898E-42B9-A7C1-2D3BA63BD5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B53E87-A57C-46E8-872D-2B3F193493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C115C9-F305-4AD1-986C-B1046E21FB5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343EBC0-B4BD-4E4F-8379-46C11871A7B7}"/>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6" name="Footer Placeholder 5">
            <a:extLst>
              <a:ext uri="{FF2B5EF4-FFF2-40B4-BE49-F238E27FC236}">
                <a16:creationId xmlns:a16="http://schemas.microsoft.com/office/drawing/2014/main" id="{8F6823F3-F0FA-401F-822B-8D4584475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27C6D7-C273-4FF8-B411-E86FCFADFB63}"/>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1481434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8A498-DD51-4599-B259-9D6FA29967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014359-2B49-4529-9270-C7FCC43422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2229570-953A-4B0C-B425-2A5FB4B2B0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184BB8-28B0-4FA5-BFD6-F324E960B65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CA8E76-5A2D-4398-98DF-95A6B82AC3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15E12DB-524E-42B4-9F1C-372A41A689DF}"/>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8" name="Footer Placeholder 7">
            <a:extLst>
              <a:ext uri="{FF2B5EF4-FFF2-40B4-BE49-F238E27FC236}">
                <a16:creationId xmlns:a16="http://schemas.microsoft.com/office/drawing/2014/main" id="{1A7C404E-0404-4828-BB02-A0D4C72EDC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5C2946-25DB-4D4F-AB1A-75656179FFF5}"/>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4077034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8D2B6-9954-4529-B9A3-F3C476FF69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3D40E-41FE-45A7-BFF2-881C6140637C}"/>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4" name="Footer Placeholder 3">
            <a:extLst>
              <a:ext uri="{FF2B5EF4-FFF2-40B4-BE49-F238E27FC236}">
                <a16:creationId xmlns:a16="http://schemas.microsoft.com/office/drawing/2014/main" id="{38DF87E9-5BD7-4916-A078-13038FC0357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A62F210-C711-486A-B845-79AEBC774AFF}"/>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211419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DA8176-F8FA-4521-92B5-C825D58F8D18}"/>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3" name="Footer Placeholder 2">
            <a:extLst>
              <a:ext uri="{FF2B5EF4-FFF2-40B4-BE49-F238E27FC236}">
                <a16:creationId xmlns:a16="http://schemas.microsoft.com/office/drawing/2014/main" id="{68208DB7-2FC2-4C20-8F49-E6A961AE3F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6B8FFEF-AA81-4822-858D-AB9C4E60B28C}"/>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2106090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D23C1-E6C6-47C0-8FE8-265429A57B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90C4F0-EA6D-4EC5-AE61-1EB79BABB8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EBFD2A-51C5-4A25-859E-C2959EC68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F52583-813C-41DC-A514-AB1FAB05CFB9}"/>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6" name="Footer Placeholder 5">
            <a:extLst>
              <a:ext uri="{FF2B5EF4-FFF2-40B4-BE49-F238E27FC236}">
                <a16:creationId xmlns:a16="http://schemas.microsoft.com/office/drawing/2014/main" id="{719C4C73-1054-4F54-9316-860614F389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40A6C1-A71F-4463-96AA-75282BEAAE51}"/>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1338270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5E0A7-630D-4FD0-A11B-40D004CE780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A127E0-6218-41F8-910C-702C2ED0B0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B1F570-BBC8-4EE5-898B-151D6D194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1CF976-B024-4247-91F7-1B760DCB3001}"/>
              </a:ext>
            </a:extLst>
          </p:cNvPr>
          <p:cNvSpPr>
            <a:spLocks noGrp="1"/>
          </p:cNvSpPr>
          <p:nvPr>
            <p:ph type="dt" sz="half" idx="10"/>
          </p:nvPr>
        </p:nvSpPr>
        <p:spPr/>
        <p:txBody>
          <a:bodyPr/>
          <a:lstStyle/>
          <a:p>
            <a:fld id="{A356481C-25ED-460E-87C4-D053E9A7989D}" type="datetimeFigureOut">
              <a:rPr lang="en-US" smtClean="0"/>
              <a:t>3/6/2024</a:t>
            </a:fld>
            <a:endParaRPr lang="en-US"/>
          </a:p>
        </p:txBody>
      </p:sp>
      <p:sp>
        <p:nvSpPr>
          <p:cNvPr id="6" name="Footer Placeholder 5">
            <a:extLst>
              <a:ext uri="{FF2B5EF4-FFF2-40B4-BE49-F238E27FC236}">
                <a16:creationId xmlns:a16="http://schemas.microsoft.com/office/drawing/2014/main" id="{6DD1C01D-5FAA-4E6F-A2C3-5D69120E52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81130E-BBEA-4807-A682-6569D36D2242}"/>
              </a:ext>
            </a:extLst>
          </p:cNvPr>
          <p:cNvSpPr>
            <a:spLocks noGrp="1"/>
          </p:cNvSpPr>
          <p:nvPr>
            <p:ph type="sldNum" sz="quarter" idx="12"/>
          </p:nvPr>
        </p:nvSpPr>
        <p:spPr/>
        <p:txBody>
          <a:bodyPr/>
          <a:lstStyle/>
          <a:p>
            <a:fld id="{15B8F0DD-F383-428D-8733-1FB2B1687867}" type="slidenum">
              <a:rPr lang="en-US" smtClean="0"/>
              <a:t>‹#›</a:t>
            </a:fld>
            <a:endParaRPr lang="en-US"/>
          </a:p>
        </p:txBody>
      </p:sp>
    </p:spTree>
    <p:extLst>
      <p:ext uri="{BB962C8B-B14F-4D97-AF65-F5344CB8AC3E}">
        <p14:creationId xmlns:p14="http://schemas.microsoft.com/office/powerpoint/2010/main" val="2662010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155954-1FEF-4DA0-87E5-3B45396480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F67E03-36F1-4615-8796-CEB44D71D3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436D81-EB04-44FB-A3DA-EFA39A2218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6481C-25ED-460E-87C4-D053E9A7989D}" type="datetimeFigureOut">
              <a:rPr lang="en-US" smtClean="0"/>
              <a:t>3/6/2024</a:t>
            </a:fld>
            <a:endParaRPr lang="en-US"/>
          </a:p>
        </p:txBody>
      </p:sp>
      <p:sp>
        <p:nvSpPr>
          <p:cNvPr id="5" name="Footer Placeholder 4">
            <a:extLst>
              <a:ext uri="{FF2B5EF4-FFF2-40B4-BE49-F238E27FC236}">
                <a16:creationId xmlns:a16="http://schemas.microsoft.com/office/drawing/2014/main" id="{88019C85-ECBD-4480-98CB-28289F0343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307198B-46F7-46FC-B15B-132E099EDB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B8F0DD-F383-428D-8733-1FB2B1687867}" type="slidenum">
              <a:rPr lang="en-US" smtClean="0"/>
              <a:t>‹#›</a:t>
            </a:fld>
            <a:endParaRPr lang="en-US"/>
          </a:p>
        </p:txBody>
      </p:sp>
    </p:spTree>
    <p:extLst>
      <p:ext uri="{BB962C8B-B14F-4D97-AF65-F5344CB8AC3E}">
        <p14:creationId xmlns:p14="http://schemas.microsoft.com/office/powerpoint/2010/main" val="2844480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5.svg"/></Relationships>
</file>

<file path=ppt/slides/_rels/slide16.xml.rels><?xml version="1.0" encoding="UTF-8" standalone="yes"?>
<Relationships xmlns="http://schemas.openxmlformats.org/package/2006/relationships"><Relationship Id="rId3" Type="http://schemas.openxmlformats.org/officeDocument/2006/relationships/hyperlink" Target="https://survey.alchemer.com/s3/7677092/NSSE-Lunch-Learn-Campus-Community-Engagement" TargetMode="External"/><Relationship Id="rId7"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ysu.edu/institute-teaching-and-learning/national-survey-student-engagement" TargetMode="External"/><Relationship Id="rId5" Type="http://schemas.openxmlformats.org/officeDocument/2006/relationships/hyperlink" Target="https://survey.alchemer.com/s3/7677097/NSSE-Lunch-Learn-Learning-with-Peers" TargetMode="External"/><Relationship Id="rId4" Type="http://schemas.openxmlformats.org/officeDocument/2006/relationships/hyperlink" Target="https://survey.alchemer.com/s3/7677095/NSSE-Lunch-Learn-Student-Experience-with-Faculty"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966EF-B7DC-4B70-A1E4-E5CA9F28E16F}"/>
              </a:ext>
            </a:extLst>
          </p:cNvPr>
          <p:cNvSpPr>
            <a:spLocks noGrp="1"/>
          </p:cNvSpPr>
          <p:nvPr>
            <p:ph type="ctrTitle"/>
          </p:nvPr>
        </p:nvSpPr>
        <p:spPr>
          <a:xfrm>
            <a:off x="1524000" y="2100172"/>
            <a:ext cx="9144000" cy="2387600"/>
          </a:xfrm>
        </p:spPr>
        <p:txBody>
          <a:bodyPr>
            <a:normAutofit/>
          </a:bodyPr>
          <a:lstStyle/>
          <a:p>
            <a:r>
              <a:rPr lang="en-US" sz="7200" dirty="0">
                <a:latin typeface="Lato" panose="020F0502020204030203" pitchFamily="34" charset="0"/>
                <a:cs typeface="Latha" panose="020B0502040204020203" pitchFamily="34" charset="0"/>
              </a:rPr>
              <a:t>NSSE 2023 </a:t>
            </a:r>
            <a:br>
              <a:rPr lang="en-US" sz="7200" dirty="0">
                <a:latin typeface="Lato" panose="020F0502020204030203" pitchFamily="34" charset="0"/>
                <a:cs typeface="Latha" panose="020B0502040204020203" pitchFamily="34" charset="0"/>
              </a:rPr>
            </a:br>
            <a:r>
              <a:rPr lang="en-US" sz="7200" dirty="0">
                <a:latin typeface="Lato" panose="020F0502020204030203" pitchFamily="34" charset="0"/>
                <a:cs typeface="Latha" panose="020B0502040204020203" pitchFamily="34" charset="0"/>
              </a:rPr>
              <a:t>Senate Highlights</a:t>
            </a:r>
          </a:p>
        </p:txBody>
      </p:sp>
      <p:sp>
        <p:nvSpPr>
          <p:cNvPr id="3" name="Subtitle 2">
            <a:extLst>
              <a:ext uri="{FF2B5EF4-FFF2-40B4-BE49-F238E27FC236}">
                <a16:creationId xmlns:a16="http://schemas.microsoft.com/office/drawing/2014/main" id="{4BBA79E6-8B50-4FCD-B906-991DFC0C9EB0}"/>
              </a:ext>
            </a:extLst>
          </p:cNvPr>
          <p:cNvSpPr>
            <a:spLocks noGrp="1"/>
          </p:cNvSpPr>
          <p:nvPr>
            <p:ph type="subTitle" idx="1"/>
          </p:nvPr>
        </p:nvSpPr>
        <p:spPr>
          <a:xfrm>
            <a:off x="1524000" y="4487772"/>
            <a:ext cx="9144000" cy="1655762"/>
          </a:xfrm>
        </p:spPr>
        <p:txBody>
          <a:bodyPr>
            <a:normAutofit/>
          </a:bodyPr>
          <a:lstStyle/>
          <a:p>
            <a:r>
              <a:rPr lang="en-US" sz="3000" dirty="0">
                <a:solidFill>
                  <a:srgbClr val="CB333B"/>
                </a:solidFill>
                <a:latin typeface="Lato" panose="020F0502020204030203" pitchFamily="34" charset="0"/>
              </a:rPr>
              <a:t>NATIONAL SURVEY OF STUDENT ENGAGEMENT</a:t>
            </a:r>
          </a:p>
          <a:p>
            <a:endParaRPr lang="en-US" dirty="0"/>
          </a:p>
          <a:p>
            <a:r>
              <a:rPr lang="en-US" dirty="0"/>
              <a:t>Institute for Teaching &amp; Learning</a:t>
            </a:r>
          </a:p>
        </p:txBody>
      </p:sp>
      <p:pic>
        <p:nvPicPr>
          <p:cNvPr id="5" name="Picture 4" descr="Logo, company name&#10;&#10;Description automatically generated">
            <a:extLst>
              <a:ext uri="{FF2B5EF4-FFF2-40B4-BE49-F238E27FC236}">
                <a16:creationId xmlns:a16="http://schemas.microsoft.com/office/drawing/2014/main" id="{A19B3248-8DD0-4D9B-863A-9DFDC9AAE7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26748" y="182529"/>
            <a:ext cx="2303207" cy="1655762"/>
          </a:xfrm>
          <a:prstGeom prst="rect">
            <a:avLst/>
          </a:prstGeom>
        </p:spPr>
      </p:pic>
      <p:pic>
        <p:nvPicPr>
          <p:cNvPr id="1026" name="Picture 2" descr="NSSE Logo Use Policy: General NSSE Info/facts: About NSSE: NSSE:  Evidence-Based Improvement in Higher Education: Indiana University">
            <a:extLst>
              <a:ext uri="{FF2B5EF4-FFF2-40B4-BE49-F238E27FC236}">
                <a16:creationId xmlns:a16="http://schemas.microsoft.com/office/drawing/2014/main" id="{3DFE3539-573C-47D7-BB83-881F4FDADE7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510" y="411534"/>
            <a:ext cx="2721040" cy="11163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709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902A1-4959-4E90-A4C6-832F721E6F1F}"/>
              </a:ext>
            </a:extLst>
          </p:cNvPr>
          <p:cNvSpPr>
            <a:spLocks noGrp="1"/>
          </p:cNvSpPr>
          <p:nvPr>
            <p:ph type="title"/>
          </p:nvPr>
        </p:nvSpPr>
        <p:spPr/>
        <p:txBody>
          <a:bodyPr>
            <a:normAutofit/>
          </a:bodyPr>
          <a:lstStyle/>
          <a:p>
            <a:r>
              <a:rPr lang="en-US" sz="5400" dirty="0">
                <a:latin typeface="+mn-lt"/>
              </a:rPr>
              <a:t>Theme: </a:t>
            </a:r>
            <a:r>
              <a:rPr lang="en-US" sz="5400" b="1" dirty="0">
                <a:latin typeface="+mn-lt"/>
              </a:rPr>
              <a:t>Learning with Peers</a:t>
            </a:r>
            <a:endParaRPr lang="en-US" sz="5400" dirty="0"/>
          </a:p>
        </p:txBody>
      </p:sp>
      <p:graphicFrame>
        <p:nvGraphicFramePr>
          <p:cNvPr id="4" name="Table 4">
            <a:extLst>
              <a:ext uri="{FF2B5EF4-FFF2-40B4-BE49-F238E27FC236}">
                <a16:creationId xmlns:a16="http://schemas.microsoft.com/office/drawing/2014/main" id="{FCC21BD7-D06E-4D2C-A515-F0C64606FE86}"/>
              </a:ext>
            </a:extLst>
          </p:cNvPr>
          <p:cNvGraphicFramePr>
            <a:graphicFrameLocks noGrp="1"/>
          </p:cNvGraphicFramePr>
          <p:nvPr>
            <p:ph idx="1"/>
            <p:extLst>
              <p:ext uri="{D42A27DB-BD31-4B8C-83A1-F6EECF244321}">
                <p14:modId xmlns:p14="http://schemas.microsoft.com/office/powerpoint/2010/main" val="3745737606"/>
              </p:ext>
            </p:extLst>
          </p:nvPr>
        </p:nvGraphicFramePr>
        <p:xfrm>
          <a:off x="838200" y="1825625"/>
          <a:ext cx="10515600" cy="111252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2">
                  <a:txBody>
                    <a:bodyPr/>
                    <a:lstStyle/>
                    <a:p>
                      <a:pPr algn="ctr"/>
                      <a:r>
                        <a:rPr lang="en-US" dirty="0"/>
                        <a:t>First-Year</a:t>
                      </a:r>
                    </a:p>
                  </a:txBody>
                  <a:tcPr anchor="ctr"/>
                </a:tc>
                <a:tc>
                  <a:txBody>
                    <a:bodyPr/>
                    <a:lstStyle/>
                    <a:p>
                      <a:r>
                        <a:rPr lang="en-US" dirty="0"/>
                        <a:t>Collaborative Learning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0.4</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5.9</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Discussions with Diverse Others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2.4</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6.1</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bl>
          </a:graphicData>
        </a:graphic>
      </p:graphicFrame>
      <p:graphicFrame>
        <p:nvGraphicFramePr>
          <p:cNvPr id="5" name="Table 4">
            <a:extLst>
              <a:ext uri="{FF2B5EF4-FFF2-40B4-BE49-F238E27FC236}">
                <a16:creationId xmlns:a16="http://schemas.microsoft.com/office/drawing/2014/main" id="{1FA999DF-493E-49E6-BC55-4BB90528D244}"/>
              </a:ext>
            </a:extLst>
          </p:cNvPr>
          <p:cNvGraphicFramePr>
            <a:graphicFrameLocks/>
          </p:cNvGraphicFramePr>
          <p:nvPr>
            <p:extLst>
              <p:ext uri="{D42A27DB-BD31-4B8C-83A1-F6EECF244321}">
                <p14:modId xmlns:p14="http://schemas.microsoft.com/office/powerpoint/2010/main" val="1336027028"/>
              </p:ext>
            </p:extLst>
          </p:nvPr>
        </p:nvGraphicFramePr>
        <p:xfrm>
          <a:off x="838200" y="4253392"/>
          <a:ext cx="10515600" cy="111252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2">
                  <a:txBody>
                    <a:bodyPr/>
                    <a:lstStyle/>
                    <a:p>
                      <a:pPr algn="ctr"/>
                      <a:r>
                        <a:rPr lang="en-US" dirty="0"/>
                        <a:t>Senior</a:t>
                      </a:r>
                    </a:p>
                  </a:txBody>
                  <a:tcPr anchor="ctr"/>
                </a:tc>
                <a:tc>
                  <a:txBody>
                    <a:bodyPr/>
                    <a:lstStyle/>
                    <a:p>
                      <a:r>
                        <a:rPr lang="en-US" dirty="0"/>
                        <a:t>Collaborative Learning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0.4</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2.7</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Discussions with Diverse Others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0.2</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1.9</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bl>
          </a:graphicData>
        </a:graphic>
      </p:graphicFrame>
      <p:sp>
        <p:nvSpPr>
          <p:cNvPr id="6" name="TextBox 5">
            <a:extLst>
              <a:ext uri="{FF2B5EF4-FFF2-40B4-BE49-F238E27FC236}">
                <a16:creationId xmlns:a16="http://schemas.microsoft.com/office/drawing/2014/main" id="{B3995305-B2C6-4925-9753-B893BCEB76DB}"/>
              </a:ext>
            </a:extLst>
          </p:cNvPr>
          <p:cNvSpPr txBox="1"/>
          <p:nvPr/>
        </p:nvSpPr>
        <p:spPr>
          <a:xfrm>
            <a:off x="838200" y="6388771"/>
            <a:ext cx="11229753" cy="261610"/>
          </a:xfrm>
          <a:prstGeom prst="rect">
            <a:avLst/>
          </a:prstGeom>
          <a:noFill/>
        </p:spPr>
        <p:txBody>
          <a:bodyPr wrap="square" rtlCol="0">
            <a:spAutoFit/>
          </a:bodyPr>
          <a:lstStyle/>
          <a:p>
            <a:r>
              <a:rPr lang="en-US" sz="1100" i="1" dirty="0"/>
              <a:t>Trends are descriptive with no statistically significant results currently presented. </a:t>
            </a:r>
            <a:endParaRPr lang="en-US" sz="1600" dirty="0">
              <a:solidFill>
                <a:schemeClr val="accent6"/>
              </a:solidFill>
            </a:endParaRPr>
          </a:p>
        </p:txBody>
      </p:sp>
      <p:pic>
        <p:nvPicPr>
          <p:cNvPr id="7" name="Picture 6" descr="Logo, company name&#10;&#10;Description automatically generated">
            <a:extLst>
              <a:ext uri="{FF2B5EF4-FFF2-40B4-BE49-F238E27FC236}">
                <a16:creationId xmlns:a16="http://schemas.microsoft.com/office/drawing/2014/main" id="{B4402578-7AFC-482C-A9E8-6B0AEB7AB2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0"/>
            <a:ext cx="2008428" cy="1443847"/>
          </a:xfrm>
          <a:prstGeom prst="rect">
            <a:avLst/>
          </a:prstGeom>
        </p:spPr>
      </p:pic>
    </p:spTree>
    <p:extLst>
      <p:ext uri="{BB962C8B-B14F-4D97-AF65-F5344CB8AC3E}">
        <p14:creationId xmlns:p14="http://schemas.microsoft.com/office/powerpoint/2010/main" val="3650178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Round speech bubble">
            <a:extLst>
              <a:ext uri="{FF2B5EF4-FFF2-40B4-BE49-F238E27FC236}">
                <a16:creationId xmlns:a16="http://schemas.microsoft.com/office/drawing/2014/main" id="{FFD77FA1-2019-7456-EB34-C322EB1219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3377" y="49192"/>
            <a:ext cx="10301469" cy="6591963"/>
          </a:xfrm>
          <a:prstGeom prst="rect">
            <a:avLst/>
          </a:prstGeom>
        </p:spPr>
      </p:pic>
      <p:sp>
        <p:nvSpPr>
          <p:cNvPr id="7" name="TextBox 6">
            <a:extLst>
              <a:ext uri="{FF2B5EF4-FFF2-40B4-BE49-F238E27FC236}">
                <a16:creationId xmlns:a16="http://schemas.microsoft.com/office/drawing/2014/main" id="{25B1FE04-20AA-3E47-575D-AA087B54F973}"/>
              </a:ext>
            </a:extLst>
          </p:cNvPr>
          <p:cNvSpPr txBox="1"/>
          <p:nvPr/>
        </p:nvSpPr>
        <p:spPr>
          <a:xfrm>
            <a:off x="2372809" y="1662305"/>
            <a:ext cx="7222603" cy="2677656"/>
          </a:xfrm>
          <a:prstGeom prst="rect">
            <a:avLst/>
          </a:prstGeom>
          <a:noFill/>
        </p:spPr>
        <p:txBody>
          <a:bodyPr wrap="square">
            <a:spAutoFit/>
          </a:bodyPr>
          <a:lstStyle/>
          <a:p>
            <a:pPr algn="ctr"/>
            <a:r>
              <a:rPr lang="en-US" sz="2800" b="0" i="0" dirty="0">
                <a:solidFill>
                  <a:srgbClr val="000000"/>
                </a:solidFill>
                <a:effectLst/>
                <a:latin typeface="Lato" panose="020F0502020204030203" pitchFamily="34" charset="0"/>
              </a:rPr>
              <a:t>I think the greatest experience earned from discussions is trying to understand all points of view, even if they differ from your own. By civilly discussing an issue, it's very possible to learn more information on the topic and possibly change your previous opinion.</a:t>
            </a:r>
            <a:endParaRPr lang="en-US" sz="2800" dirty="0">
              <a:latin typeface="Lato" panose="020F0502020204030203" pitchFamily="34" charset="0"/>
            </a:endParaRPr>
          </a:p>
        </p:txBody>
      </p:sp>
    </p:spTree>
    <p:extLst>
      <p:ext uri="{BB962C8B-B14F-4D97-AF65-F5344CB8AC3E}">
        <p14:creationId xmlns:p14="http://schemas.microsoft.com/office/powerpoint/2010/main" val="3792894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902A1-4959-4E90-A4C6-832F721E6F1F}"/>
              </a:ext>
            </a:extLst>
          </p:cNvPr>
          <p:cNvSpPr>
            <a:spLocks noGrp="1"/>
          </p:cNvSpPr>
          <p:nvPr>
            <p:ph type="title"/>
          </p:nvPr>
        </p:nvSpPr>
        <p:spPr/>
        <p:txBody>
          <a:bodyPr>
            <a:normAutofit/>
          </a:bodyPr>
          <a:lstStyle/>
          <a:p>
            <a:r>
              <a:rPr lang="en-US" sz="5400" dirty="0">
                <a:latin typeface="+mn-lt"/>
              </a:rPr>
              <a:t>Theme: </a:t>
            </a:r>
            <a:r>
              <a:rPr lang="en-US" sz="5400" b="1" dirty="0">
                <a:latin typeface="+mn-lt"/>
              </a:rPr>
              <a:t>Experience with Faculty</a:t>
            </a:r>
          </a:p>
        </p:txBody>
      </p:sp>
      <p:graphicFrame>
        <p:nvGraphicFramePr>
          <p:cNvPr id="4" name="Table 4">
            <a:extLst>
              <a:ext uri="{FF2B5EF4-FFF2-40B4-BE49-F238E27FC236}">
                <a16:creationId xmlns:a16="http://schemas.microsoft.com/office/drawing/2014/main" id="{FCC21BD7-D06E-4D2C-A515-F0C64606FE86}"/>
              </a:ext>
            </a:extLst>
          </p:cNvPr>
          <p:cNvGraphicFramePr>
            <a:graphicFrameLocks noGrp="1"/>
          </p:cNvGraphicFramePr>
          <p:nvPr>
            <p:ph idx="1"/>
            <p:extLst>
              <p:ext uri="{D42A27DB-BD31-4B8C-83A1-F6EECF244321}">
                <p14:modId xmlns:p14="http://schemas.microsoft.com/office/powerpoint/2010/main" val="2380940347"/>
              </p:ext>
            </p:extLst>
          </p:nvPr>
        </p:nvGraphicFramePr>
        <p:xfrm>
          <a:off x="838200" y="1825625"/>
          <a:ext cx="10515600" cy="111252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2">
                  <a:txBody>
                    <a:bodyPr/>
                    <a:lstStyle/>
                    <a:p>
                      <a:pPr algn="ctr"/>
                      <a:r>
                        <a:rPr lang="en-US" dirty="0"/>
                        <a:t>First-Year</a:t>
                      </a:r>
                    </a:p>
                  </a:txBody>
                  <a:tcPr anchor="ctr"/>
                </a:tc>
                <a:tc>
                  <a:txBody>
                    <a:bodyPr/>
                    <a:lstStyle/>
                    <a:p>
                      <a:r>
                        <a:rPr lang="en-US" dirty="0"/>
                        <a:t>Student-Faculty Interaction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4.1</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0.7</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Effective Teaching Practices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0.6</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1.0</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bl>
          </a:graphicData>
        </a:graphic>
      </p:graphicFrame>
      <p:graphicFrame>
        <p:nvGraphicFramePr>
          <p:cNvPr id="5" name="Table 4">
            <a:extLst>
              <a:ext uri="{FF2B5EF4-FFF2-40B4-BE49-F238E27FC236}">
                <a16:creationId xmlns:a16="http://schemas.microsoft.com/office/drawing/2014/main" id="{1FA999DF-493E-49E6-BC55-4BB90528D244}"/>
              </a:ext>
            </a:extLst>
          </p:cNvPr>
          <p:cNvGraphicFramePr>
            <a:graphicFrameLocks/>
          </p:cNvGraphicFramePr>
          <p:nvPr>
            <p:extLst>
              <p:ext uri="{D42A27DB-BD31-4B8C-83A1-F6EECF244321}">
                <p14:modId xmlns:p14="http://schemas.microsoft.com/office/powerpoint/2010/main" val="3671832716"/>
              </p:ext>
            </p:extLst>
          </p:nvPr>
        </p:nvGraphicFramePr>
        <p:xfrm>
          <a:off x="838200" y="4253392"/>
          <a:ext cx="10515600" cy="111252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2">
                  <a:txBody>
                    <a:bodyPr/>
                    <a:lstStyle/>
                    <a:p>
                      <a:pPr algn="ctr"/>
                      <a:r>
                        <a:rPr lang="en-US" dirty="0"/>
                        <a:t>Senior</a:t>
                      </a:r>
                    </a:p>
                  </a:txBody>
                  <a:tcPr anchor="ctr"/>
                </a:tc>
                <a:tc>
                  <a:txBody>
                    <a:bodyPr/>
                    <a:lstStyle/>
                    <a:p>
                      <a:r>
                        <a:rPr lang="en-US" dirty="0"/>
                        <a:t>Student-Faculty Interaction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1.2</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2.2</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Effective Teaching Practices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2.7</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4.3</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bl>
          </a:graphicData>
        </a:graphic>
      </p:graphicFrame>
      <p:sp>
        <p:nvSpPr>
          <p:cNvPr id="6" name="TextBox 5">
            <a:extLst>
              <a:ext uri="{FF2B5EF4-FFF2-40B4-BE49-F238E27FC236}">
                <a16:creationId xmlns:a16="http://schemas.microsoft.com/office/drawing/2014/main" id="{E7B2987A-4DE5-4AE6-9C02-E2DFA7A73BB2}"/>
              </a:ext>
            </a:extLst>
          </p:cNvPr>
          <p:cNvSpPr txBox="1"/>
          <p:nvPr/>
        </p:nvSpPr>
        <p:spPr>
          <a:xfrm>
            <a:off x="838200" y="6388771"/>
            <a:ext cx="11229753" cy="261610"/>
          </a:xfrm>
          <a:prstGeom prst="rect">
            <a:avLst/>
          </a:prstGeom>
          <a:noFill/>
        </p:spPr>
        <p:txBody>
          <a:bodyPr wrap="square" rtlCol="0">
            <a:spAutoFit/>
          </a:bodyPr>
          <a:lstStyle/>
          <a:p>
            <a:r>
              <a:rPr lang="en-US" sz="1100" i="1" dirty="0"/>
              <a:t>Trends are descriptive with no statistically significant results currently presented. </a:t>
            </a:r>
            <a:endParaRPr lang="en-US" sz="1600" dirty="0">
              <a:solidFill>
                <a:schemeClr val="accent6"/>
              </a:solidFill>
            </a:endParaRPr>
          </a:p>
        </p:txBody>
      </p:sp>
      <p:pic>
        <p:nvPicPr>
          <p:cNvPr id="7" name="Picture 6" descr="Logo, company name&#10;&#10;Description automatically generated">
            <a:extLst>
              <a:ext uri="{FF2B5EF4-FFF2-40B4-BE49-F238E27FC236}">
                <a16:creationId xmlns:a16="http://schemas.microsoft.com/office/drawing/2014/main" id="{4B935C3B-01B2-4DE5-A1A2-E1B8161E7F6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0"/>
            <a:ext cx="2008428" cy="1443847"/>
          </a:xfrm>
          <a:prstGeom prst="rect">
            <a:avLst/>
          </a:prstGeom>
        </p:spPr>
      </p:pic>
    </p:spTree>
    <p:extLst>
      <p:ext uri="{BB962C8B-B14F-4D97-AF65-F5344CB8AC3E}">
        <p14:creationId xmlns:p14="http://schemas.microsoft.com/office/powerpoint/2010/main" val="3259116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Round speech bubble">
            <a:extLst>
              <a:ext uri="{FF2B5EF4-FFF2-40B4-BE49-F238E27FC236}">
                <a16:creationId xmlns:a16="http://schemas.microsoft.com/office/drawing/2014/main" id="{FFD77FA1-2019-7456-EB34-C322EB1219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3377" y="49192"/>
            <a:ext cx="10301469" cy="6591963"/>
          </a:xfrm>
          <a:prstGeom prst="rect">
            <a:avLst/>
          </a:prstGeom>
        </p:spPr>
      </p:pic>
      <p:sp>
        <p:nvSpPr>
          <p:cNvPr id="7" name="TextBox 6">
            <a:extLst>
              <a:ext uri="{FF2B5EF4-FFF2-40B4-BE49-F238E27FC236}">
                <a16:creationId xmlns:a16="http://schemas.microsoft.com/office/drawing/2014/main" id="{25B1FE04-20AA-3E47-575D-AA087B54F973}"/>
              </a:ext>
            </a:extLst>
          </p:cNvPr>
          <p:cNvSpPr txBox="1"/>
          <p:nvPr/>
        </p:nvSpPr>
        <p:spPr>
          <a:xfrm>
            <a:off x="2129743" y="2148442"/>
            <a:ext cx="7488820" cy="1815882"/>
          </a:xfrm>
          <a:prstGeom prst="rect">
            <a:avLst/>
          </a:prstGeom>
          <a:noFill/>
        </p:spPr>
        <p:txBody>
          <a:bodyPr wrap="square">
            <a:spAutoFit/>
          </a:bodyPr>
          <a:lstStyle/>
          <a:p>
            <a:pPr algn="ctr"/>
            <a:r>
              <a:rPr lang="en-US" sz="2800" b="0" i="0" dirty="0">
                <a:solidFill>
                  <a:srgbClr val="000000"/>
                </a:solidFill>
                <a:effectLst/>
                <a:latin typeface="Lato" panose="020F0502020204030203" pitchFamily="34" charset="0"/>
              </a:rPr>
              <a:t>Since I'm a first-generation college student with one parent, I think my professors guided and developed me academically. I feel very confident in myself and finding a future career.</a:t>
            </a:r>
            <a:endParaRPr lang="en-US" sz="2800" dirty="0">
              <a:latin typeface="Lato" panose="020F0502020204030203" pitchFamily="34" charset="0"/>
            </a:endParaRPr>
          </a:p>
        </p:txBody>
      </p:sp>
    </p:spTree>
    <p:extLst>
      <p:ext uri="{BB962C8B-B14F-4D97-AF65-F5344CB8AC3E}">
        <p14:creationId xmlns:p14="http://schemas.microsoft.com/office/powerpoint/2010/main" val="4001226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902A1-4959-4E90-A4C6-832F721E6F1F}"/>
              </a:ext>
            </a:extLst>
          </p:cNvPr>
          <p:cNvSpPr>
            <a:spLocks noGrp="1"/>
          </p:cNvSpPr>
          <p:nvPr>
            <p:ph type="title"/>
          </p:nvPr>
        </p:nvSpPr>
        <p:spPr/>
        <p:txBody>
          <a:bodyPr>
            <a:normAutofit/>
          </a:bodyPr>
          <a:lstStyle/>
          <a:p>
            <a:r>
              <a:rPr lang="en-US" sz="5400" dirty="0">
                <a:latin typeface="+mn-lt"/>
              </a:rPr>
              <a:t>Theme: </a:t>
            </a:r>
            <a:r>
              <a:rPr lang="en-US" sz="5400" b="1" dirty="0">
                <a:latin typeface="+mn-lt"/>
              </a:rPr>
              <a:t>Campus Environment</a:t>
            </a:r>
          </a:p>
        </p:txBody>
      </p:sp>
      <p:graphicFrame>
        <p:nvGraphicFramePr>
          <p:cNvPr id="4" name="Table 4">
            <a:extLst>
              <a:ext uri="{FF2B5EF4-FFF2-40B4-BE49-F238E27FC236}">
                <a16:creationId xmlns:a16="http://schemas.microsoft.com/office/drawing/2014/main" id="{FCC21BD7-D06E-4D2C-A515-F0C64606FE86}"/>
              </a:ext>
            </a:extLst>
          </p:cNvPr>
          <p:cNvGraphicFramePr>
            <a:graphicFrameLocks noGrp="1"/>
          </p:cNvGraphicFramePr>
          <p:nvPr>
            <p:ph idx="1"/>
            <p:extLst>
              <p:ext uri="{D42A27DB-BD31-4B8C-83A1-F6EECF244321}">
                <p14:modId xmlns:p14="http://schemas.microsoft.com/office/powerpoint/2010/main" val="2705144818"/>
              </p:ext>
            </p:extLst>
          </p:nvPr>
        </p:nvGraphicFramePr>
        <p:xfrm>
          <a:off x="838200" y="1825625"/>
          <a:ext cx="10515600" cy="111252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2">
                  <a:txBody>
                    <a:bodyPr/>
                    <a:lstStyle/>
                    <a:p>
                      <a:pPr algn="ctr"/>
                      <a:r>
                        <a:rPr lang="en-US" dirty="0"/>
                        <a:t>First-Year</a:t>
                      </a:r>
                    </a:p>
                  </a:txBody>
                  <a:tcPr anchor="ctr"/>
                </a:tc>
                <a:tc>
                  <a:txBody>
                    <a:bodyPr/>
                    <a:lstStyle/>
                    <a:p>
                      <a:r>
                        <a:rPr lang="en-US" dirty="0"/>
                        <a:t>Quality of Interactions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2.5</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1.5</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Supportive Environment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0000"/>
                          </a:solidFill>
                          <a:effectLst/>
                        </a:rPr>
                        <a:t>↓ </a:t>
                      </a:r>
                      <a:r>
                        <a:rPr lang="en-US" sz="1800" b="0" kern="1200" dirty="0">
                          <a:solidFill>
                            <a:schemeClr val="dk1"/>
                          </a:solidFill>
                          <a:effectLst/>
                        </a:rPr>
                        <a:t>0.1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4.8</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bl>
          </a:graphicData>
        </a:graphic>
      </p:graphicFrame>
      <p:graphicFrame>
        <p:nvGraphicFramePr>
          <p:cNvPr id="5" name="Table 4">
            <a:extLst>
              <a:ext uri="{FF2B5EF4-FFF2-40B4-BE49-F238E27FC236}">
                <a16:creationId xmlns:a16="http://schemas.microsoft.com/office/drawing/2014/main" id="{1FA999DF-493E-49E6-BC55-4BB90528D244}"/>
              </a:ext>
            </a:extLst>
          </p:cNvPr>
          <p:cNvGraphicFramePr>
            <a:graphicFrameLocks/>
          </p:cNvGraphicFramePr>
          <p:nvPr>
            <p:extLst>
              <p:ext uri="{D42A27DB-BD31-4B8C-83A1-F6EECF244321}">
                <p14:modId xmlns:p14="http://schemas.microsoft.com/office/powerpoint/2010/main" val="1043853888"/>
              </p:ext>
            </p:extLst>
          </p:nvPr>
        </p:nvGraphicFramePr>
        <p:xfrm>
          <a:off x="838200" y="4253392"/>
          <a:ext cx="10515600" cy="111252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dirty="0"/>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2">
                  <a:txBody>
                    <a:bodyPr/>
                    <a:lstStyle/>
                    <a:p>
                      <a:pPr algn="ctr"/>
                      <a:r>
                        <a:rPr lang="en-US" dirty="0"/>
                        <a:t>Senior</a:t>
                      </a:r>
                    </a:p>
                  </a:txBody>
                  <a:tcPr anchor="ctr"/>
                </a:tc>
                <a:tc>
                  <a:txBody>
                    <a:bodyPr/>
                    <a:lstStyle/>
                    <a:p>
                      <a:r>
                        <a:rPr lang="en-US" dirty="0"/>
                        <a:t>Quality of Interactions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rgbClr val="FF0000"/>
                          </a:solidFill>
                          <a:effectLst/>
                        </a:rPr>
                        <a:t>↓ </a:t>
                      </a:r>
                      <a:r>
                        <a:rPr lang="en-US" sz="1800" b="0" kern="1200" dirty="0">
                          <a:solidFill>
                            <a:schemeClr val="dk1"/>
                          </a:solidFill>
                          <a:effectLst/>
                        </a:rPr>
                        <a:t>0.1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0.9</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Supportive Environment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2.7</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2.3</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bl>
          </a:graphicData>
        </a:graphic>
      </p:graphicFrame>
      <p:sp>
        <p:nvSpPr>
          <p:cNvPr id="6" name="TextBox 5">
            <a:extLst>
              <a:ext uri="{FF2B5EF4-FFF2-40B4-BE49-F238E27FC236}">
                <a16:creationId xmlns:a16="http://schemas.microsoft.com/office/drawing/2014/main" id="{653D56BE-6219-4217-AE45-389A8F64042F}"/>
              </a:ext>
            </a:extLst>
          </p:cNvPr>
          <p:cNvSpPr txBox="1"/>
          <p:nvPr/>
        </p:nvSpPr>
        <p:spPr>
          <a:xfrm>
            <a:off x="838200" y="6388771"/>
            <a:ext cx="11229753" cy="261610"/>
          </a:xfrm>
          <a:prstGeom prst="rect">
            <a:avLst/>
          </a:prstGeom>
          <a:noFill/>
        </p:spPr>
        <p:txBody>
          <a:bodyPr wrap="square" rtlCol="0">
            <a:spAutoFit/>
          </a:bodyPr>
          <a:lstStyle/>
          <a:p>
            <a:r>
              <a:rPr lang="en-US" sz="1100" i="1" dirty="0"/>
              <a:t>Trends are descriptive with no statistically significant results currently presented. </a:t>
            </a:r>
            <a:endParaRPr lang="en-US" sz="1600" dirty="0">
              <a:solidFill>
                <a:schemeClr val="accent6"/>
              </a:solidFill>
            </a:endParaRPr>
          </a:p>
        </p:txBody>
      </p:sp>
      <p:pic>
        <p:nvPicPr>
          <p:cNvPr id="7" name="Picture 6" descr="Logo, company name&#10;&#10;Description automatically generated">
            <a:extLst>
              <a:ext uri="{FF2B5EF4-FFF2-40B4-BE49-F238E27FC236}">
                <a16:creationId xmlns:a16="http://schemas.microsoft.com/office/drawing/2014/main" id="{668F04DB-216C-4FDB-A8BA-A2668C19A2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0"/>
            <a:ext cx="2008428" cy="1443847"/>
          </a:xfrm>
          <a:prstGeom prst="rect">
            <a:avLst/>
          </a:prstGeom>
        </p:spPr>
      </p:pic>
    </p:spTree>
    <p:extLst>
      <p:ext uri="{BB962C8B-B14F-4D97-AF65-F5344CB8AC3E}">
        <p14:creationId xmlns:p14="http://schemas.microsoft.com/office/powerpoint/2010/main" val="2980135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descr="Round speech bubble">
            <a:extLst>
              <a:ext uri="{FF2B5EF4-FFF2-40B4-BE49-F238E27FC236}">
                <a16:creationId xmlns:a16="http://schemas.microsoft.com/office/drawing/2014/main" id="{FFD77FA1-2019-7456-EB34-C322EB1219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3377" y="49192"/>
            <a:ext cx="10301469" cy="6591963"/>
          </a:xfrm>
          <a:prstGeom prst="rect">
            <a:avLst/>
          </a:prstGeom>
        </p:spPr>
      </p:pic>
      <p:sp>
        <p:nvSpPr>
          <p:cNvPr id="7" name="TextBox 6">
            <a:extLst>
              <a:ext uri="{FF2B5EF4-FFF2-40B4-BE49-F238E27FC236}">
                <a16:creationId xmlns:a16="http://schemas.microsoft.com/office/drawing/2014/main" id="{25B1FE04-20AA-3E47-575D-AA087B54F973}"/>
              </a:ext>
            </a:extLst>
          </p:cNvPr>
          <p:cNvSpPr txBox="1"/>
          <p:nvPr/>
        </p:nvSpPr>
        <p:spPr>
          <a:xfrm>
            <a:off x="2239701" y="1708604"/>
            <a:ext cx="7488820" cy="2677656"/>
          </a:xfrm>
          <a:prstGeom prst="rect">
            <a:avLst/>
          </a:prstGeom>
          <a:noFill/>
        </p:spPr>
        <p:txBody>
          <a:bodyPr wrap="square">
            <a:spAutoFit/>
          </a:bodyPr>
          <a:lstStyle/>
          <a:p>
            <a:pPr algn="ctr"/>
            <a:r>
              <a:rPr lang="en-US" sz="2800" b="0" i="0" dirty="0">
                <a:solidFill>
                  <a:srgbClr val="000000"/>
                </a:solidFill>
                <a:effectLst/>
                <a:latin typeface="Lato" panose="020F0502020204030203" pitchFamily="34" charset="0"/>
              </a:rPr>
              <a:t>My time at YSU provided me with a safe place to create work and make friends from different background, getting a job on campus introduced me to a whole new side of YSU as a commuter, I have a new found appreciation for campus life and community building.</a:t>
            </a:r>
            <a:endParaRPr lang="en-US" sz="2800" dirty="0">
              <a:latin typeface="Lato" panose="020F0502020204030203" pitchFamily="34" charset="0"/>
            </a:endParaRPr>
          </a:p>
        </p:txBody>
      </p:sp>
    </p:spTree>
    <p:extLst>
      <p:ext uri="{BB962C8B-B14F-4D97-AF65-F5344CB8AC3E}">
        <p14:creationId xmlns:p14="http://schemas.microsoft.com/office/powerpoint/2010/main" val="21878153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F4D6-6978-44A9-9DE2-C10E2AB6DF0D}"/>
              </a:ext>
            </a:extLst>
          </p:cNvPr>
          <p:cNvSpPr>
            <a:spLocks noGrp="1"/>
          </p:cNvSpPr>
          <p:nvPr>
            <p:ph type="title"/>
          </p:nvPr>
        </p:nvSpPr>
        <p:spPr/>
        <p:txBody>
          <a:bodyPr>
            <a:normAutofit/>
          </a:bodyPr>
          <a:lstStyle/>
          <a:p>
            <a:r>
              <a:rPr lang="en-US" sz="6600" dirty="0">
                <a:latin typeface="Lato" panose="020F0502020204030203" pitchFamily="34" charset="0"/>
              </a:rPr>
              <a:t>Next Steps:</a:t>
            </a:r>
          </a:p>
        </p:txBody>
      </p:sp>
      <p:sp>
        <p:nvSpPr>
          <p:cNvPr id="5" name="Content Placeholder 4">
            <a:extLst>
              <a:ext uri="{FF2B5EF4-FFF2-40B4-BE49-F238E27FC236}">
                <a16:creationId xmlns:a16="http://schemas.microsoft.com/office/drawing/2014/main" id="{9996BCAB-D9F1-4FE4-AD2A-7877D8E59809}"/>
              </a:ext>
            </a:extLst>
          </p:cNvPr>
          <p:cNvSpPr>
            <a:spLocks noGrp="1"/>
          </p:cNvSpPr>
          <p:nvPr>
            <p:ph idx="1"/>
          </p:nvPr>
        </p:nvSpPr>
        <p:spPr>
          <a:xfrm>
            <a:off x="838199" y="1825625"/>
            <a:ext cx="9815623" cy="4288096"/>
          </a:xfrm>
        </p:spPr>
        <p:txBody>
          <a:bodyPr>
            <a:normAutofit fontScale="92500" lnSpcReduction="20000"/>
          </a:bodyPr>
          <a:lstStyle/>
          <a:p>
            <a:r>
              <a:rPr lang="en-US" sz="3600" dirty="0"/>
              <a:t>Join ITL for the next sessions of the NSSE Lunch &amp; Learn Series (Lunch is provided)</a:t>
            </a:r>
          </a:p>
          <a:p>
            <a:pPr lvl="1"/>
            <a:r>
              <a:rPr lang="en-US" sz="3200" dirty="0">
                <a:hlinkClick r:id="rId3"/>
              </a:rPr>
              <a:t>Campus &amp; Community Engagement</a:t>
            </a:r>
            <a:r>
              <a:rPr lang="en-US" sz="3200" dirty="0"/>
              <a:t>, 3/27, 12-1pm</a:t>
            </a:r>
          </a:p>
          <a:p>
            <a:pPr lvl="1"/>
            <a:r>
              <a:rPr lang="en-US" sz="3200" dirty="0">
                <a:hlinkClick r:id="rId4"/>
              </a:rPr>
              <a:t>Student Experience w/Faculty</a:t>
            </a:r>
            <a:r>
              <a:rPr lang="en-US" sz="3200" dirty="0"/>
              <a:t>, 4/10, 12-1pm</a:t>
            </a:r>
          </a:p>
          <a:p>
            <a:pPr lvl="1"/>
            <a:r>
              <a:rPr lang="en-US" sz="3200" dirty="0">
                <a:hlinkClick r:id="rId5"/>
              </a:rPr>
              <a:t>Learning w/Peers</a:t>
            </a:r>
            <a:r>
              <a:rPr lang="en-US" sz="3200" dirty="0"/>
              <a:t>, 4/24, 12-1pm</a:t>
            </a:r>
          </a:p>
          <a:p>
            <a:r>
              <a:rPr lang="en-US" sz="3600" dirty="0"/>
              <a:t>Access data online: </a:t>
            </a:r>
            <a:r>
              <a:rPr lang="en-US" sz="3600" dirty="0">
                <a:hlinkClick r:id="rId6"/>
              </a:rPr>
              <a:t>ysu.edu/</a:t>
            </a:r>
            <a:r>
              <a:rPr lang="en-US" sz="3600" dirty="0" err="1">
                <a:hlinkClick r:id="rId6"/>
              </a:rPr>
              <a:t>yourvoicematters</a:t>
            </a:r>
            <a:r>
              <a:rPr lang="en-US" sz="3600" dirty="0">
                <a:hlinkClick r:id="rId6"/>
              </a:rPr>
              <a:t> </a:t>
            </a:r>
            <a:endParaRPr lang="en-US" sz="3600" dirty="0"/>
          </a:p>
          <a:p>
            <a:pPr lvl="1"/>
            <a:r>
              <a:rPr lang="en-US" sz="2800" dirty="0"/>
              <a:t>Overview webinar</a:t>
            </a:r>
          </a:p>
          <a:p>
            <a:pPr lvl="1"/>
            <a:r>
              <a:rPr lang="en-US" sz="2800" dirty="0"/>
              <a:t>Summary reports</a:t>
            </a:r>
          </a:p>
          <a:p>
            <a:pPr lvl="1"/>
            <a:r>
              <a:rPr lang="en-US" sz="2800" dirty="0"/>
              <a:t>College level reports (accessed w/YSU credentials)</a:t>
            </a:r>
          </a:p>
          <a:p>
            <a:r>
              <a:rPr lang="en-US" sz="3200" dirty="0"/>
              <a:t>Can request program- or department-level data</a:t>
            </a:r>
          </a:p>
        </p:txBody>
      </p:sp>
      <p:pic>
        <p:nvPicPr>
          <p:cNvPr id="4" name="Picture 3" descr="Logo, company name&#10;&#10;Description automatically generated">
            <a:extLst>
              <a:ext uri="{FF2B5EF4-FFF2-40B4-BE49-F238E27FC236}">
                <a16:creationId xmlns:a16="http://schemas.microsoft.com/office/drawing/2014/main" id="{10575A00-934D-4BDA-A000-B6607BA2965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183572" y="22355"/>
            <a:ext cx="2008428" cy="1443847"/>
          </a:xfrm>
          <a:prstGeom prst="rect">
            <a:avLst/>
          </a:prstGeom>
        </p:spPr>
      </p:pic>
    </p:spTree>
    <p:extLst>
      <p:ext uri="{BB962C8B-B14F-4D97-AF65-F5344CB8AC3E}">
        <p14:creationId xmlns:p14="http://schemas.microsoft.com/office/powerpoint/2010/main" val="320774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Folded Corner 8">
            <a:extLst>
              <a:ext uri="{FF2B5EF4-FFF2-40B4-BE49-F238E27FC236}">
                <a16:creationId xmlns:a16="http://schemas.microsoft.com/office/drawing/2014/main" id="{4E188BEB-9BBB-4827-886C-248D5A366F12}"/>
              </a:ext>
            </a:extLst>
          </p:cNvPr>
          <p:cNvSpPr/>
          <p:nvPr/>
        </p:nvSpPr>
        <p:spPr>
          <a:xfrm>
            <a:off x="7453420" y="2237360"/>
            <a:ext cx="4316821" cy="3769131"/>
          </a:xfrm>
          <a:prstGeom prst="foldedCorner">
            <a:avLst>
              <a:gd name="adj" fmla="val 20052"/>
            </a:avLst>
          </a:prstGeom>
          <a:solidFill>
            <a:schemeClr val="bg2"/>
          </a:solidFill>
          <a:ln>
            <a:solidFill>
              <a:srgbClr val="CB333B"/>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490F4D6-6978-44A9-9DE2-C10E2AB6DF0D}"/>
              </a:ext>
            </a:extLst>
          </p:cNvPr>
          <p:cNvSpPr>
            <a:spLocks noGrp="1"/>
          </p:cNvSpPr>
          <p:nvPr>
            <p:ph type="title"/>
          </p:nvPr>
        </p:nvSpPr>
        <p:spPr>
          <a:xfrm>
            <a:off x="2792840" y="264618"/>
            <a:ext cx="9092610" cy="1325563"/>
          </a:xfrm>
        </p:spPr>
        <p:txBody>
          <a:bodyPr/>
          <a:lstStyle/>
          <a:p>
            <a:pPr algn="ctr"/>
            <a:r>
              <a:rPr lang="en-US" dirty="0">
                <a:latin typeface="Lato" panose="020F0502020204030203" pitchFamily="34" charset="0"/>
              </a:rPr>
              <a:t>What does the NSSE Measure?</a:t>
            </a:r>
          </a:p>
        </p:txBody>
      </p:sp>
      <p:sp>
        <p:nvSpPr>
          <p:cNvPr id="5" name="Content Placeholder 4">
            <a:extLst>
              <a:ext uri="{FF2B5EF4-FFF2-40B4-BE49-F238E27FC236}">
                <a16:creationId xmlns:a16="http://schemas.microsoft.com/office/drawing/2014/main" id="{9996BCAB-D9F1-4FE4-AD2A-7877D8E59809}"/>
              </a:ext>
            </a:extLst>
          </p:cNvPr>
          <p:cNvSpPr>
            <a:spLocks noGrp="1"/>
          </p:cNvSpPr>
          <p:nvPr>
            <p:ph idx="1"/>
          </p:nvPr>
        </p:nvSpPr>
        <p:spPr>
          <a:xfrm>
            <a:off x="868329" y="1977878"/>
            <a:ext cx="5998536" cy="4288096"/>
          </a:xfrm>
        </p:spPr>
        <p:txBody>
          <a:bodyPr>
            <a:normAutofit fontScale="92500" lnSpcReduction="20000"/>
          </a:bodyPr>
          <a:lstStyle/>
          <a:p>
            <a:pPr marL="0" indent="0">
              <a:buNone/>
            </a:pPr>
            <a:r>
              <a:rPr lang="en-US" sz="4000" dirty="0">
                <a:latin typeface="Abadi Extra Light" panose="020B0604020202020204" pitchFamily="34" charset="0"/>
              </a:rPr>
              <a:t>STUDENT ENGAGEMENT</a:t>
            </a:r>
          </a:p>
          <a:p>
            <a:endParaRPr lang="en-US" dirty="0"/>
          </a:p>
          <a:p>
            <a:pPr marL="0" indent="0">
              <a:buNone/>
            </a:pPr>
            <a:r>
              <a:rPr lang="en-US" dirty="0"/>
              <a:t>Educationally effective institutions channel student energy toward the right activities</a:t>
            </a:r>
          </a:p>
          <a:p>
            <a:pPr marL="0" indent="0">
              <a:buNone/>
            </a:pPr>
            <a:endParaRPr lang="en-US" dirty="0"/>
          </a:p>
          <a:p>
            <a:pPr marL="0" indent="0">
              <a:buNone/>
            </a:pPr>
            <a:r>
              <a:rPr lang="en-US" dirty="0">
                <a:latin typeface="Abadi Extra Light" panose="020B0204020104020204" pitchFamily="34" charset="0"/>
              </a:rPr>
              <a:t>Survey Content</a:t>
            </a:r>
          </a:p>
          <a:p>
            <a:r>
              <a:rPr lang="en-US" dirty="0"/>
              <a:t>Engagement in meaningful academic experiences</a:t>
            </a:r>
          </a:p>
          <a:p>
            <a:r>
              <a:rPr lang="en-US" dirty="0"/>
              <a:t>Student reactions to college</a:t>
            </a:r>
          </a:p>
          <a:p>
            <a:r>
              <a:rPr lang="en-US" dirty="0"/>
              <a:t>Engagement in high impact practices</a:t>
            </a:r>
          </a:p>
          <a:p>
            <a:r>
              <a:rPr lang="en-US" dirty="0"/>
              <a:t>Student background information</a:t>
            </a:r>
          </a:p>
          <a:p>
            <a:pPr lvl="1"/>
            <a:endParaRPr lang="en-US" dirty="0"/>
          </a:p>
        </p:txBody>
      </p:sp>
      <p:sp>
        <p:nvSpPr>
          <p:cNvPr id="7" name="TextBox 6">
            <a:extLst>
              <a:ext uri="{FF2B5EF4-FFF2-40B4-BE49-F238E27FC236}">
                <a16:creationId xmlns:a16="http://schemas.microsoft.com/office/drawing/2014/main" id="{DE3958D2-45EF-4F2D-B595-F0019561C046}"/>
              </a:ext>
            </a:extLst>
          </p:cNvPr>
          <p:cNvSpPr txBox="1"/>
          <p:nvPr/>
        </p:nvSpPr>
        <p:spPr>
          <a:xfrm>
            <a:off x="7751133" y="2587966"/>
            <a:ext cx="3710763" cy="1138773"/>
          </a:xfrm>
          <a:prstGeom prst="rect">
            <a:avLst/>
          </a:prstGeom>
          <a:noFill/>
        </p:spPr>
        <p:txBody>
          <a:bodyPr wrap="square" rtlCol="0">
            <a:spAutoFit/>
          </a:bodyPr>
          <a:lstStyle/>
          <a:p>
            <a:pPr algn="ctr"/>
            <a:r>
              <a:rPr lang="en-US" sz="3200" b="1" dirty="0"/>
              <a:t>WHAT STUDENTS DO</a:t>
            </a:r>
          </a:p>
          <a:p>
            <a:pPr algn="ctr"/>
            <a:r>
              <a:rPr lang="en-US" dirty="0"/>
              <a:t>Time &amp; energy devoted to educationally purposeful activities</a:t>
            </a:r>
          </a:p>
        </p:txBody>
      </p:sp>
      <p:sp>
        <p:nvSpPr>
          <p:cNvPr id="8" name="TextBox 7">
            <a:extLst>
              <a:ext uri="{FF2B5EF4-FFF2-40B4-BE49-F238E27FC236}">
                <a16:creationId xmlns:a16="http://schemas.microsoft.com/office/drawing/2014/main" id="{FC39D8B0-223F-4168-9DB3-0B59E2824B35}"/>
              </a:ext>
            </a:extLst>
          </p:cNvPr>
          <p:cNvSpPr txBox="1"/>
          <p:nvPr/>
        </p:nvSpPr>
        <p:spPr>
          <a:xfrm>
            <a:off x="7666071" y="4107648"/>
            <a:ext cx="3710763" cy="1415772"/>
          </a:xfrm>
          <a:prstGeom prst="rect">
            <a:avLst/>
          </a:prstGeom>
          <a:noFill/>
        </p:spPr>
        <p:txBody>
          <a:bodyPr wrap="square" rtlCol="0">
            <a:spAutoFit/>
          </a:bodyPr>
          <a:lstStyle/>
          <a:p>
            <a:pPr algn="ctr"/>
            <a:r>
              <a:rPr lang="en-US" sz="3200" b="1" dirty="0"/>
              <a:t>WHAT YSU DOES</a:t>
            </a:r>
          </a:p>
          <a:p>
            <a:pPr algn="ctr"/>
            <a:r>
              <a:rPr lang="en-US" dirty="0"/>
              <a:t>Using resources and educational practices to encourage students to do the right things</a:t>
            </a:r>
          </a:p>
        </p:txBody>
      </p:sp>
      <p:pic>
        <p:nvPicPr>
          <p:cNvPr id="10" name="Picture 2" descr="NSSE Logo Use Policy: General NSSE Info/facts: About NSSE: NSSE:  Evidence-Based Improvement in Higher Education: Indiana University">
            <a:extLst>
              <a:ext uri="{FF2B5EF4-FFF2-40B4-BE49-F238E27FC236}">
                <a16:creationId xmlns:a16="http://schemas.microsoft.com/office/drawing/2014/main" id="{5D82E090-8F83-4791-A5A6-DB47C37694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860" y="437380"/>
            <a:ext cx="2402980" cy="985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5925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F4D6-6978-44A9-9DE2-C10E2AB6DF0D}"/>
              </a:ext>
            </a:extLst>
          </p:cNvPr>
          <p:cNvSpPr>
            <a:spLocks noGrp="1"/>
          </p:cNvSpPr>
          <p:nvPr>
            <p:ph type="title"/>
          </p:nvPr>
        </p:nvSpPr>
        <p:spPr/>
        <p:txBody>
          <a:bodyPr>
            <a:normAutofit/>
          </a:bodyPr>
          <a:lstStyle/>
          <a:p>
            <a:r>
              <a:rPr lang="en-US" sz="6600" dirty="0">
                <a:latin typeface="Lato" panose="020F0502020204030203" pitchFamily="34" charset="0"/>
              </a:rPr>
              <a:t>About the NSSE</a:t>
            </a:r>
          </a:p>
        </p:txBody>
      </p:sp>
      <p:sp>
        <p:nvSpPr>
          <p:cNvPr id="5" name="Content Placeholder 4">
            <a:extLst>
              <a:ext uri="{FF2B5EF4-FFF2-40B4-BE49-F238E27FC236}">
                <a16:creationId xmlns:a16="http://schemas.microsoft.com/office/drawing/2014/main" id="{9996BCAB-D9F1-4FE4-AD2A-7877D8E59809}"/>
              </a:ext>
            </a:extLst>
          </p:cNvPr>
          <p:cNvSpPr>
            <a:spLocks noGrp="1"/>
          </p:cNvSpPr>
          <p:nvPr>
            <p:ph idx="1"/>
          </p:nvPr>
        </p:nvSpPr>
        <p:spPr>
          <a:xfrm>
            <a:off x="838199" y="1825625"/>
            <a:ext cx="9815623" cy="4288096"/>
          </a:xfrm>
        </p:spPr>
        <p:txBody>
          <a:bodyPr>
            <a:normAutofit/>
          </a:bodyPr>
          <a:lstStyle/>
          <a:p>
            <a:r>
              <a:rPr lang="en-US" sz="3600" dirty="0"/>
              <a:t>Launched in 1999 and updated in 2013</a:t>
            </a:r>
          </a:p>
          <a:p>
            <a:r>
              <a:rPr lang="en-US" sz="3600" dirty="0"/>
              <a:t>YSU strategically administers the NSSE</a:t>
            </a:r>
          </a:p>
          <a:p>
            <a:pPr lvl="1"/>
            <a:r>
              <a:rPr lang="en-US" sz="3200" dirty="0"/>
              <a:t>2010, 2013, 2016, 2018, 2021, &amp; 2023</a:t>
            </a:r>
          </a:p>
          <a:p>
            <a:r>
              <a:rPr lang="en-US" sz="3600" dirty="0"/>
              <a:t>Wide participation across North America</a:t>
            </a:r>
          </a:p>
          <a:p>
            <a:pPr lvl="1"/>
            <a:r>
              <a:rPr lang="en-US" sz="3200" dirty="0"/>
              <a:t>Since 2000: Nearly 1,700 institutions &amp; 6 million students have participated</a:t>
            </a:r>
          </a:p>
          <a:p>
            <a:pPr lvl="1"/>
            <a:r>
              <a:rPr lang="en-US" sz="3200" dirty="0"/>
              <a:t>In 2023: 541 Institutions &amp; 354,067 students responded to the survey</a:t>
            </a:r>
          </a:p>
        </p:txBody>
      </p:sp>
      <p:pic>
        <p:nvPicPr>
          <p:cNvPr id="4" name="Picture 3" descr="Logo, company name&#10;&#10;Description automatically generated">
            <a:extLst>
              <a:ext uri="{FF2B5EF4-FFF2-40B4-BE49-F238E27FC236}">
                <a16:creationId xmlns:a16="http://schemas.microsoft.com/office/drawing/2014/main" id="{10575A00-934D-4BDA-A000-B6607BA296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22355"/>
            <a:ext cx="2008428" cy="1443847"/>
          </a:xfrm>
          <a:prstGeom prst="rect">
            <a:avLst/>
          </a:prstGeom>
        </p:spPr>
      </p:pic>
    </p:spTree>
    <p:extLst>
      <p:ext uri="{BB962C8B-B14F-4D97-AF65-F5344CB8AC3E}">
        <p14:creationId xmlns:p14="http://schemas.microsoft.com/office/powerpoint/2010/main" val="31615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0F4D6-6978-44A9-9DE2-C10E2AB6DF0D}"/>
              </a:ext>
            </a:extLst>
          </p:cNvPr>
          <p:cNvSpPr>
            <a:spLocks noGrp="1"/>
          </p:cNvSpPr>
          <p:nvPr>
            <p:ph type="title"/>
          </p:nvPr>
        </p:nvSpPr>
        <p:spPr/>
        <p:txBody>
          <a:bodyPr>
            <a:normAutofit/>
          </a:bodyPr>
          <a:lstStyle/>
          <a:p>
            <a:r>
              <a:rPr lang="en-US" sz="6600" dirty="0">
                <a:latin typeface="Lato" panose="020F0502020204030203" pitchFamily="34" charset="0"/>
              </a:rPr>
              <a:t>Survey Administration</a:t>
            </a:r>
          </a:p>
        </p:txBody>
      </p:sp>
      <p:sp>
        <p:nvSpPr>
          <p:cNvPr id="5" name="Content Placeholder 4">
            <a:extLst>
              <a:ext uri="{FF2B5EF4-FFF2-40B4-BE49-F238E27FC236}">
                <a16:creationId xmlns:a16="http://schemas.microsoft.com/office/drawing/2014/main" id="{9996BCAB-D9F1-4FE4-AD2A-7877D8E59809}"/>
              </a:ext>
            </a:extLst>
          </p:cNvPr>
          <p:cNvSpPr>
            <a:spLocks noGrp="1"/>
          </p:cNvSpPr>
          <p:nvPr>
            <p:ph idx="1"/>
          </p:nvPr>
        </p:nvSpPr>
        <p:spPr>
          <a:xfrm>
            <a:off x="838200" y="1825625"/>
            <a:ext cx="10736484" cy="4288096"/>
          </a:xfrm>
        </p:spPr>
        <p:txBody>
          <a:bodyPr>
            <a:normAutofit fontScale="92500" lnSpcReduction="10000"/>
          </a:bodyPr>
          <a:lstStyle/>
          <a:p>
            <a:r>
              <a:rPr lang="en-US" sz="3600" dirty="0"/>
              <a:t>All active first-year and senior students</a:t>
            </a:r>
          </a:p>
          <a:p>
            <a:r>
              <a:rPr lang="en-US" sz="3600" dirty="0"/>
              <a:t>Spring 2023</a:t>
            </a:r>
          </a:p>
          <a:p>
            <a:r>
              <a:rPr lang="en-US" sz="3600" dirty="0"/>
              <a:t>Web-based survey</a:t>
            </a:r>
          </a:p>
          <a:p>
            <a:r>
              <a:rPr lang="en-US" sz="3600" dirty="0"/>
              <a:t>Incentives &amp; reminder emails</a:t>
            </a:r>
          </a:p>
          <a:p>
            <a:endParaRPr lang="en-US" sz="3600" dirty="0"/>
          </a:p>
          <a:p>
            <a:pPr marL="0" indent="0">
              <a:buNone/>
            </a:pPr>
            <a:r>
              <a:rPr lang="en-US" sz="3600" b="1" u="sng" dirty="0"/>
              <a:t>Topical Modules</a:t>
            </a:r>
            <a:r>
              <a:rPr lang="en-US" sz="3600" dirty="0"/>
              <a:t>: (add on)</a:t>
            </a:r>
          </a:p>
          <a:p>
            <a:pPr marL="0" indent="0">
              <a:buNone/>
            </a:pPr>
            <a:r>
              <a:rPr lang="en-US" sz="3600" dirty="0"/>
              <a:t>First-Year Experiences/Senior Transitions</a:t>
            </a:r>
          </a:p>
          <a:p>
            <a:pPr marL="0" indent="0">
              <a:buNone/>
            </a:pPr>
            <a:r>
              <a:rPr lang="en-US" sz="3600" dirty="0"/>
              <a:t>Civic Engagement</a:t>
            </a:r>
          </a:p>
        </p:txBody>
      </p:sp>
      <p:pic>
        <p:nvPicPr>
          <p:cNvPr id="3" name="Picture 2" descr="Logo, company name&#10;&#10;Description automatically generated">
            <a:extLst>
              <a:ext uri="{FF2B5EF4-FFF2-40B4-BE49-F238E27FC236}">
                <a16:creationId xmlns:a16="http://schemas.microsoft.com/office/drawing/2014/main" id="{A86199CB-BCC1-61B3-89E7-9715A72A56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22355"/>
            <a:ext cx="2008428" cy="1443847"/>
          </a:xfrm>
          <a:prstGeom prst="rect">
            <a:avLst/>
          </a:prstGeom>
        </p:spPr>
      </p:pic>
      <p:pic>
        <p:nvPicPr>
          <p:cNvPr id="6" name="Picture 5">
            <a:extLst>
              <a:ext uri="{FF2B5EF4-FFF2-40B4-BE49-F238E27FC236}">
                <a16:creationId xmlns:a16="http://schemas.microsoft.com/office/drawing/2014/main" id="{C6466A72-C35B-E8D2-876C-CBC5791398A8}"/>
              </a:ext>
            </a:extLst>
          </p:cNvPr>
          <p:cNvPicPr>
            <a:picLocks noChangeAspect="1"/>
          </p:cNvPicPr>
          <p:nvPr/>
        </p:nvPicPr>
        <p:blipFill>
          <a:blip r:embed="rId4"/>
          <a:stretch>
            <a:fillRect/>
          </a:stretch>
        </p:blipFill>
        <p:spPr>
          <a:xfrm>
            <a:off x="8489711" y="2398638"/>
            <a:ext cx="3702289" cy="4437007"/>
          </a:xfrm>
          <a:prstGeom prst="rect">
            <a:avLst/>
          </a:prstGeom>
        </p:spPr>
      </p:pic>
      <p:cxnSp>
        <p:nvCxnSpPr>
          <p:cNvPr id="10" name="Straight Arrow Connector 9">
            <a:extLst>
              <a:ext uri="{FF2B5EF4-FFF2-40B4-BE49-F238E27FC236}">
                <a16:creationId xmlns:a16="http://schemas.microsoft.com/office/drawing/2014/main" id="{235C8C5B-0300-73EA-3D81-56D73FDD9219}"/>
              </a:ext>
            </a:extLst>
          </p:cNvPr>
          <p:cNvCxnSpPr>
            <a:cxnSpLocks/>
          </p:cNvCxnSpPr>
          <p:nvPr/>
        </p:nvCxnSpPr>
        <p:spPr>
          <a:xfrm>
            <a:off x="5567423" y="4699322"/>
            <a:ext cx="2500131" cy="0"/>
          </a:xfrm>
          <a:prstGeom prst="straightConnector1">
            <a:avLst/>
          </a:prstGeom>
          <a:ln w="76200">
            <a:solidFill>
              <a:srgbClr val="CB333B"/>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74F05955-051C-BDFE-2188-D0E0D1DA6B8E}"/>
              </a:ext>
            </a:extLst>
          </p:cNvPr>
          <p:cNvSpPr txBox="1"/>
          <p:nvPr/>
        </p:nvSpPr>
        <p:spPr>
          <a:xfrm>
            <a:off x="659757" y="6308209"/>
            <a:ext cx="7525154" cy="369332"/>
          </a:xfrm>
          <a:prstGeom prst="rect">
            <a:avLst/>
          </a:prstGeom>
          <a:noFill/>
        </p:spPr>
        <p:txBody>
          <a:bodyPr wrap="square">
            <a:spAutoFit/>
          </a:bodyPr>
          <a:lstStyle/>
          <a:p>
            <a:pPr marL="0" indent="0" algn="ctr">
              <a:buNone/>
            </a:pPr>
            <a:r>
              <a:rPr lang="en-US" sz="1800" dirty="0"/>
              <a:t>View module data with your YSU credentials at </a:t>
            </a:r>
            <a:r>
              <a:rPr lang="en-US" sz="1800" dirty="0">
                <a:solidFill>
                  <a:srgbClr val="CB333B"/>
                </a:solidFill>
              </a:rPr>
              <a:t>ysu.edu/yourvoicematters</a:t>
            </a:r>
            <a:r>
              <a:rPr lang="en-US" sz="1800" dirty="0"/>
              <a:t>.</a:t>
            </a:r>
          </a:p>
        </p:txBody>
      </p:sp>
    </p:spTree>
    <p:extLst>
      <p:ext uri="{BB962C8B-B14F-4D97-AF65-F5344CB8AC3E}">
        <p14:creationId xmlns:p14="http://schemas.microsoft.com/office/powerpoint/2010/main" val="35919641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4D71-5EAE-4C27-8B40-667EDE6CD214}"/>
              </a:ext>
            </a:extLst>
          </p:cNvPr>
          <p:cNvSpPr>
            <a:spLocks noGrp="1"/>
          </p:cNvSpPr>
          <p:nvPr>
            <p:ph type="title"/>
          </p:nvPr>
        </p:nvSpPr>
        <p:spPr/>
        <p:txBody>
          <a:bodyPr>
            <a:normAutofit/>
          </a:bodyPr>
          <a:lstStyle/>
          <a:p>
            <a:r>
              <a:rPr lang="en-US" sz="6600" dirty="0">
                <a:latin typeface="Lato" panose="020F0502020204030203" pitchFamily="34" charset="0"/>
              </a:rPr>
              <a:t>Data Quality</a:t>
            </a:r>
          </a:p>
        </p:txBody>
      </p:sp>
      <p:sp>
        <p:nvSpPr>
          <p:cNvPr id="3" name="Content Placeholder 2">
            <a:extLst>
              <a:ext uri="{FF2B5EF4-FFF2-40B4-BE49-F238E27FC236}">
                <a16:creationId xmlns:a16="http://schemas.microsoft.com/office/drawing/2014/main" id="{6DDD794E-E298-4E78-93CC-9887A9CDEB81}"/>
              </a:ext>
            </a:extLst>
          </p:cNvPr>
          <p:cNvSpPr>
            <a:spLocks noGrp="1"/>
          </p:cNvSpPr>
          <p:nvPr>
            <p:ph idx="1"/>
          </p:nvPr>
        </p:nvSpPr>
        <p:spPr>
          <a:xfrm>
            <a:off x="838200" y="2055813"/>
            <a:ext cx="10515600" cy="3883870"/>
          </a:xfrm>
        </p:spPr>
        <p:txBody>
          <a:bodyPr>
            <a:normAutofit fontScale="92500" lnSpcReduction="20000"/>
          </a:bodyPr>
          <a:lstStyle/>
          <a:p>
            <a:pPr marL="0" indent="0">
              <a:buNone/>
            </a:pPr>
            <a:r>
              <a:rPr lang="en-US" sz="3900" b="1" dirty="0">
                <a:solidFill>
                  <a:srgbClr val="CB333B"/>
                </a:solidFill>
              </a:rPr>
              <a:t>21% </a:t>
            </a:r>
            <a:r>
              <a:rPr lang="en-US" dirty="0"/>
              <a:t>first-year student response rate (</a:t>
            </a:r>
            <a:r>
              <a:rPr lang="en-US" sz="3900" b="1" dirty="0">
                <a:solidFill>
                  <a:srgbClr val="CB333B"/>
                </a:solidFill>
              </a:rPr>
              <a:t>386</a:t>
            </a:r>
            <a:r>
              <a:rPr lang="en-US" dirty="0"/>
              <a:t>) – margin of error </a:t>
            </a:r>
            <a:r>
              <a:rPr lang="en-US" sz="3900" b="1" dirty="0">
                <a:solidFill>
                  <a:srgbClr val="CB333B"/>
                </a:solidFill>
              </a:rPr>
              <a:t>+/- 4.4%</a:t>
            </a:r>
          </a:p>
          <a:p>
            <a:pPr marL="0" indent="0">
              <a:buNone/>
            </a:pPr>
            <a:r>
              <a:rPr lang="en-US" sz="3900" b="1" dirty="0">
                <a:solidFill>
                  <a:srgbClr val="CB333B"/>
                </a:solidFill>
              </a:rPr>
              <a:t>20% </a:t>
            </a:r>
            <a:r>
              <a:rPr lang="en-US" dirty="0"/>
              <a:t>senior student response rate (</a:t>
            </a:r>
            <a:r>
              <a:rPr lang="en-US" sz="3900" b="1" dirty="0">
                <a:solidFill>
                  <a:srgbClr val="CB333B"/>
                </a:solidFill>
              </a:rPr>
              <a:t>368</a:t>
            </a:r>
            <a:r>
              <a:rPr lang="en-US" dirty="0"/>
              <a:t>) – margin of error </a:t>
            </a:r>
            <a:r>
              <a:rPr lang="en-US" sz="3900" b="1" dirty="0">
                <a:solidFill>
                  <a:srgbClr val="CB333B"/>
                </a:solidFill>
              </a:rPr>
              <a:t>+/- 4.6%</a:t>
            </a:r>
          </a:p>
          <a:p>
            <a:endParaRPr lang="en-US" dirty="0"/>
          </a:p>
          <a:p>
            <a:endParaRPr lang="en-US" dirty="0"/>
          </a:p>
          <a:p>
            <a:endParaRPr lang="en-US" dirty="0"/>
          </a:p>
          <a:p>
            <a:pPr marL="0" indent="0">
              <a:buNone/>
            </a:pPr>
            <a:endParaRPr lang="en-US" dirty="0"/>
          </a:p>
          <a:p>
            <a:pPr marL="0" indent="0" algn="ctr">
              <a:buNone/>
            </a:pPr>
            <a:br>
              <a:rPr lang="en-US" dirty="0"/>
            </a:br>
            <a:r>
              <a:rPr lang="en-US" sz="2600" dirty="0"/>
              <a:t>View a full respondent profile with your YSU credentials at </a:t>
            </a:r>
            <a:r>
              <a:rPr lang="en-US" sz="2600" dirty="0">
                <a:solidFill>
                  <a:srgbClr val="CB333B"/>
                </a:solidFill>
              </a:rPr>
              <a:t>ysu.edu/yourvoicematters</a:t>
            </a:r>
            <a:r>
              <a:rPr lang="en-US" sz="2600" dirty="0"/>
              <a:t>.</a:t>
            </a:r>
          </a:p>
          <a:p>
            <a:endParaRPr lang="en-US" dirty="0"/>
          </a:p>
        </p:txBody>
      </p:sp>
      <p:pic>
        <p:nvPicPr>
          <p:cNvPr id="6" name="Picture 5" descr="Logo, company name&#10;&#10;Description automatically generated">
            <a:extLst>
              <a:ext uri="{FF2B5EF4-FFF2-40B4-BE49-F238E27FC236}">
                <a16:creationId xmlns:a16="http://schemas.microsoft.com/office/drawing/2014/main" id="{FDC6F540-A6C9-4995-9DE8-8863B28A4D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0"/>
            <a:ext cx="2008428" cy="1443847"/>
          </a:xfrm>
          <a:prstGeom prst="rect">
            <a:avLst/>
          </a:prstGeom>
        </p:spPr>
      </p:pic>
    </p:spTree>
    <p:extLst>
      <p:ext uri="{BB962C8B-B14F-4D97-AF65-F5344CB8AC3E}">
        <p14:creationId xmlns:p14="http://schemas.microsoft.com/office/powerpoint/2010/main" val="4029580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AE96C5C7-910B-4535-A595-690E2920C744}"/>
              </a:ext>
            </a:extLst>
          </p:cNvPr>
          <p:cNvGraphicFramePr>
            <a:graphicFrameLocks noGrp="1"/>
          </p:cNvGraphicFramePr>
          <p:nvPr>
            <p:ph idx="1"/>
            <p:extLst>
              <p:ext uri="{D42A27DB-BD31-4B8C-83A1-F6EECF244321}">
                <p14:modId xmlns:p14="http://schemas.microsoft.com/office/powerpoint/2010/main" val="3936309285"/>
              </p:ext>
            </p:extLst>
          </p:nvPr>
        </p:nvGraphicFramePr>
        <p:xfrm>
          <a:off x="338468" y="208344"/>
          <a:ext cx="11673423" cy="65165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67118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B5C08-74A7-4D3C-ACA8-2161F4DFFACB}"/>
              </a:ext>
            </a:extLst>
          </p:cNvPr>
          <p:cNvSpPr>
            <a:spLocks noGrp="1"/>
          </p:cNvSpPr>
          <p:nvPr>
            <p:ph type="title"/>
          </p:nvPr>
        </p:nvSpPr>
        <p:spPr>
          <a:xfrm>
            <a:off x="838199" y="365125"/>
            <a:ext cx="8259501" cy="1868789"/>
          </a:xfrm>
        </p:spPr>
        <p:txBody>
          <a:bodyPr>
            <a:normAutofit/>
          </a:bodyPr>
          <a:lstStyle/>
          <a:p>
            <a:r>
              <a:rPr lang="en-US" sz="5400" dirty="0">
                <a:latin typeface="Lato" panose="020F0502020204030203" pitchFamily="34" charset="0"/>
              </a:rPr>
              <a:t>For each </a:t>
            </a:r>
            <a:br>
              <a:rPr lang="en-US" sz="5400" dirty="0">
                <a:latin typeface="Lato" panose="020F0502020204030203" pitchFamily="34" charset="0"/>
              </a:rPr>
            </a:br>
            <a:r>
              <a:rPr lang="en-US" sz="5400" b="1" dirty="0">
                <a:latin typeface="Lato" panose="020F0502020204030203" pitchFamily="34" charset="0"/>
              </a:rPr>
              <a:t>Engagement Indicator </a:t>
            </a:r>
            <a:r>
              <a:rPr lang="en-US" sz="5400" dirty="0">
                <a:latin typeface="Lato" panose="020F0502020204030203" pitchFamily="34" charset="0"/>
              </a:rPr>
              <a:t>(EI):</a:t>
            </a:r>
          </a:p>
        </p:txBody>
      </p:sp>
      <p:sp>
        <p:nvSpPr>
          <p:cNvPr id="3" name="Content Placeholder 2">
            <a:extLst>
              <a:ext uri="{FF2B5EF4-FFF2-40B4-BE49-F238E27FC236}">
                <a16:creationId xmlns:a16="http://schemas.microsoft.com/office/drawing/2014/main" id="{363039CE-6FBB-4107-9D34-9F4FC20748C5}"/>
              </a:ext>
            </a:extLst>
          </p:cNvPr>
          <p:cNvSpPr>
            <a:spLocks noGrp="1"/>
          </p:cNvSpPr>
          <p:nvPr>
            <p:ph idx="1"/>
          </p:nvPr>
        </p:nvSpPr>
        <p:spPr>
          <a:xfrm>
            <a:off x="912628" y="2349660"/>
            <a:ext cx="10515600" cy="3912363"/>
          </a:xfrm>
        </p:spPr>
        <p:txBody>
          <a:bodyPr>
            <a:normAutofit/>
          </a:bodyPr>
          <a:lstStyle/>
          <a:p>
            <a:pPr marL="0" indent="0">
              <a:buNone/>
            </a:pPr>
            <a:r>
              <a:rPr lang="en-US" sz="4400" dirty="0"/>
              <a:t>Multi-year trends</a:t>
            </a:r>
          </a:p>
          <a:p>
            <a:r>
              <a:rPr lang="en-US" sz="3600" dirty="0"/>
              <a:t>100% of EI means increased from 2021 to 2023</a:t>
            </a:r>
          </a:p>
          <a:p>
            <a:r>
              <a:rPr lang="en-US" sz="3600" dirty="0"/>
              <a:t>70% of EI means increased since 2018</a:t>
            </a:r>
          </a:p>
        </p:txBody>
      </p:sp>
      <p:pic>
        <p:nvPicPr>
          <p:cNvPr id="4" name="Picture 3" descr="Logo, company name&#10;&#10;Description automatically generated">
            <a:extLst>
              <a:ext uri="{FF2B5EF4-FFF2-40B4-BE49-F238E27FC236}">
                <a16:creationId xmlns:a16="http://schemas.microsoft.com/office/drawing/2014/main" id="{113BF575-4183-45F2-B079-49C242B82C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0"/>
            <a:ext cx="2008428" cy="1443847"/>
          </a:xfrm>
          <a:prstGeom prst="rect">
            <a:avLst/>
          </a:prstGeom>
        </p:spPr>
      </p:pic>
    </p:spTree>
    <p:extLst>
      <p:ext uri="{BB962C8B-B14F-4D97-AF65-F5344CB8AC3E}">
        <p14:creationId xmlns:p14="http://schemas.microsoft.com/office/powerpoint/2010/main" val="397460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902A1-4959-4E90-A4C6-832F721E6F1F}"/>
              </a:ext>
            </a:extLst>
          </p:cNvPr>
          <p:cNvSpPr>
            <a:spLocks noGrp="1"/>
          </p:cNvSpPr>
          <p:nvPr>
            <p:ph type="title"/>
          </p:nvPr>
        </p:nvSpPr>
        <p:spPr/>
        <p:txBody>
          <a:bodyPr>
            <a:normAutofit/>
          </a:bodyPr>
          <a:lstStyle/>
          <a:p>
            <a:r>
              <a:rPr lang="en-US" sz="5400" dirty="0">
                <a:latin typeface="+mn-lt"/>
              </a:rPr>
              <a:t>Theme: </a:t>
            </a:r>
            <a:r>
              <a:rPr lang="en-US" sz="5400" b="1" dirty="0">
                <a:latin typeface="+mn-lt"/>
              </a:rPr>
              <a:t>Academic Challenge</a:t>
            </a:r>
            <a:endParaRPr lang="en-US" sz="5400" dirty="0"/>
          </a:p>
        </p:txBody>
      </p:sp>
      <p:graphicFrame>
        <p:nvGraphicFramePr>
          <p:cNvPr id="4" name="Table 4">
            <a:extLst>
              <a:ext uri="{FF2B5EF4-FFF2-40B4-BE49-F238E27FC236}">
                <a16:creationId xmlns:a16="http://schemas.microsoft.com/office/drawing/2014/main" id="{FCC21BD7-D06E-4D2C-A515-F0C64606FE86}"/>
              </a:ext>
            </a:extLst>
          </p:cNvPr>
          <p:cNvGraphicFramePr>
            <a:graphicFrameLocks noGrp="1"/>
          </p:cNvGraphicFramePr>
          <p:nvPr>
            <p:ph idx="1"/>
            <p:extLst>
              <p:ext uri="{D42A27DB-BD31-4B8C-83A1-F6EECF244321}">
                <p14:modId xmlns:p14="http://schemas.microsoft.com/office/powerpoint/2010/main" val="3024545409"/>
              </p:ext>
            </p:extLst>
          </p:nvPr>
        </p:nvGraphicFramePr>
        <p:xfrm>
          <a:off x="838200" y="1825625"/>
          <a:ext cx="10515600" cy="185420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4">
                  <a:txBody>
                    <a:bodyPr/>
                    <a:lstStyle/>
                    <a:p>
                      <a:pPr algn="ctr"/>
                      <a:r>
                        <a:rPr lang="en-US" dirty="0"/>
                        <a:t>First-Year</a:t>
                      </a:r>
                    </a:p>
                  </a:txBody>
                  <a:tcPr anchor="ctr"/>
                </a:tc>
                <a:tc>
                  <a:txBody>
                    <a:bodyPr/>
                    <a:lstStyle/>
                    <a:p>
                      <a:r>
                        <a:rPr lang="en-US" dirty="0"/>
                        <a:t>Higher-Order Learning</a:t>
                      </a:r>
                    </a:p>
                  </a:txBody>
                  <a:tcPr/>
                </a:tc>
                <a:tc>
                  <a:txBody>
                    <a:bodyPr/>
                    <a:lstStyle/>
                    <a:p>
                      <a:pPr algn="ctr"/>
                      <a:r>
                        <a:rPr lang="en-US" sz="1800" b="1" kern="1200" dirty="0">
                          <a:solidFill>
                            <a:srgbClr val="FF0000"/>
                          </a:solidFill>
                          <a:effectLst/>
                        </a:rPr>
                        <a:t>↓</a:t>
                      </a:r>
                      <a:r>
                        <a:rPr lang="en-US" sz="1800" b="0" kern="1200" dirty="0">
                          <a:solidFill>
                            <a:schemeClr val="dk1"/>
                          </a:solidFill>
                          <a:effectLst/>
                        </a:rPr>
                        <a:t> 0.2</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1.1</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Reflective &amp; Integrative Learning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1.0</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1.5</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r h="370840">
                <a:tc vMerge="1">
                  <a:txBody>
                    <a:bodyPr/>
                    <a:lstStyle/>
                    <a:p>
                      <a:endParaRPr lang="en-US" dirty="0"/>
                    </a:p>
                  </a:txBody>
                  <a:tcPr/>
                </a:tc>
                <a:tc>
                  <a:txBody>
                    <a:bodyPr/>
                    <a:lstStyle/>
                    <a:p>
                      <a:r>
                        <a:rPr lang="en-US" dirty="0"/>
                        <a:t>Learning Strategies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1.2</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1.4</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190311232"/>
                  </a:ext>
                </a:extLst>
              </a:tr>
              <a:tr h="370840">
                <a:tc vMerge="1">
                  <a:txBody>
                    <a:bodyPr/>
                    <a:lstStyle/>
                    <a:p>
                      <a:endParaRPr lang="en-US" dirty="0"/>
                    </a:p>
                  </a:txBody>
                  <a:tcPr/>
                </a:tc>
                <a:tc>
                  <a:txBody>
                    <a:bodyPr/>
                    <a:lstStyle/>
                    <a:p>
                      <a:r>
                        <a:rPr lang="en-US" dirty="0"/>
                        <a:t>Quantitative Reasoning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1.7</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3.3</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09568045"/>
                  </a:ext>
                </a:extLst>
              </a:tr>
            </a:tbl>
          </a:graphicData>
        </a:graphic>
      </p:graphicFrame>
      <p:graphicFrame>
        <p:nvGraphicFramePr>
          <p:cNvPr id="5" name="Table 4">
            <a:extLst>
              <a:ext uri="{FF2B5EF4-FFF2-40B4-BE49-F238E27FC236}">
                <a16:creationId xmlns:a16="http://schemas.microsoft.com/office/drawing/2014/main" id="{1FA999DF-493E-49E6-BC55-4BB90528D244}"/>
              </a:ext>
            </a:extLst>
          </p:cNvPr>
          <p:cNvGraphicFramePr>
            <a:graphicFrameLocks/>
          </p:cNvGraphicFramePr>
          <p:nvPr>
            <p:extLst>
              <p:ext uri="{D42A27DB-BD31-4B8C-83A1-F6EECF244321}">
                <p14:modId xmlns:p14="http://schemas.microsoft.com/office/powerpoint/2010/main" val="2853696322"/>
              </p:ext>
            </p:extLst>
          </p:nvPr>
        </p:nvGraphicFramePr>
        <p:xfrm>
          <a:off x="838200" y="4253392"/>
          <a:ext cx="10515600" cy="1854200"/>
        </p:xfrm>
        <a:graphic>
          <a:graphicData uri="http://schemas.openxmlformats.org/drawingml/2006/table">
            <a:tbl>
              <a:tblPr firstRow="1" bandRow="1">
                <a:tableStyleId>{7E9639D4-E3E2-4D34-9284-5A2195B3D0D7}</a:tableStyleId>
              </a:tblPr>
              <a:tblGrid>
                <a:gridCol w="1373372">
                  <a:extLst>
                    <a:ext uri="{9D8B030D-6E8A-4147-A177-3AD203B41FA5}">
                      <a16:colId xmlns:a16="http://schemas.microsoft.com/office/drawing/2014/main" val="3860806444"/>
                    </a:ext>
                  </a:extLst>
                </a:gridCol>
                <a:gridCol w="3884428">
                  <a:extLst>
                    <a:ext uri="{9D8B030D-6E8A-4147-A177-3AD203B41FA5}">
                      <a16:colId xmlns:a16="http://schemas.microsoft.com/office/drawing/2014/main" val="1237496120"/>
                    </a:ext>
                  </a:extLst>
                </a:gridCol>
                <a:gridCol w="2628900">
                  <a:extLst>
                    <a:ext uri="{9D8B030D-6E8A-4147-A177-3AD203B41FA5}">
                      <a16:colId xmlns:a16="http://schemas.microsoft.com/office/drawing/2014/main" val="3170545659"/>
                    </a:ext>
                  </a:extLst>
                </a:gridCol>
                <a:gridCol w="2628900">
                  <a:extLst>
                    <a:ext uri="{9D8B030D-6E8A-4147-A177-3AD203B41FA5}">
                      <a16:colId xmlns:a16="http://schemas.microsoft.com/office/drawing/2014/main" val="659356824"/>
                    </a:ext>
                  </a:extLst>
                </a:gridCol>
              </a:tblGrid>
              <a:tr h="370840">
                <a:tc>
                  <a:txBody>
                    <a:bodyPr/>
                    <a:lstStyle/>
                    <a:p>
                      <a:endParaRPr lang="en-US"/>
                    </a:p>
                  </a:txBody>
                  <a:tcPr/>
                </a:tc>
                <a:tc>
                  <a:txBody>
                    <a:bodyPr/>
                    <a:lstStyle/>
                    <a:p>
                      <a:endParaRPr lang="en-US" dirty="0"/>
                    </a:p>
                  </a:txBody>
                  <a:tcPr/>
                </a:tc>
                <a:tc>
                  <a:txBody>
                    <a:bodyPr/>
                    <a:lstStyle/>
                    <a:p>
                      <a:pPr algn="ctr"/>
                      <a:r>
                        <a:rPr lang="en-US" dirty="0"/>
                        <a:t>Trend Since 2018</a:t>
                      </a:r>
                    </a:p>
                  </a:txBody>
                  <a:tcPr/>
                </a:tc>
                <a:tc>
                  <a:txBody>
                    <a:bodyPr/>
                    <a:lstStyle/>
                    <a:p>
                      <a:pPr algn="ctr"/>
                      <a:r>
                        <a:rPr lang="en-US" dirty="0"/>
                        <a:t>Trend Since 2021</a:t>
                      </a:r>
                    </a:p>
                  </a:txBody>
                  <a:tcPr/>
                </a:tc>
                <a:extLst>
                  <a:ext uri="{0D108BD9-81ED-4DB2-BD59-A6C34878D82A}">
                    <a16:rowId xmlns:a16="http://schemas.microsoft.com/office/drawing/2014/main" val="317510734"/>
                  </a:ext>
                </a:extLst>
              </a:tr>
              <a:tr h="370840">
                <a:tc rowSpan="4">
                  <a:txBody>
                    <a:bodyPr/>
                    <a:lstStyle/>
                    <a:p>
                      <a:pPr algn="ctr"/>
                      <a:r>
                        <a:rPr lang="en-US" dirty="0"/>
                        <a:t>Senior</a:t>
                      </a:r>
                    </a:p>
                  </a:txBody>
                  <a:tcPr anchor="ctr"/>
                </a:tc>
                <a:tc>
                  <a:txBody>
                    <a:bodyPr/>
                    <a:lstStyle/>
                    <a:p>
                      <a:r>
                        <a:rPr lang="en-US" dirty="0"/>
                        <a:t>Higher-Order Learning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0.9</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0.6</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871954320"/>
                  </a:ext>
                </a:extLst>
              </a:tr>
              <a:tr h="370840">
                <a:tc vMerge="1">
                  <a:txBody>
                    <a:bodyPr/>
                    <a:lstStyle/>
                    <a:p>
                      <a:endParaRPr lang="en-US" dirty="0"/>
                    </a:p>
                  </a:txBody>
                  <a:tcPr/>
                </a:tc>
                <a:tc>
                  <a:txBody>
                    <a:bodyPr/>
                    <a:lstStyle/>
                    <a:p>
                      <a:r>
                        <a:rPr lang="en-US" dirty="0"/>
                        <a:t>Reflective &amp; Integrative Learning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1.6</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0.8</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162404899"/>
                  </a:ext>
                </a:extLst>
              </a:tr>
              <a:tr h="370840">
                <a:tc vMerge="1">
                  <a:txBody>
                    <a:bodyPr/>
                    <a:lstStyle/>
                    <a:p>
                      <a:endParaRPr lang="en-US" dirty="0"/>
                    </a:p>
                  </a:txBody>
                  <a:tcPr/>
                </a:tc>
                <a:tc>
                  <a:txBody>
                    <a:bodyPr/>
                    <a:lstStyle/>
                    <a:p>
                      <a:r>
                        <a:rPr lang="en-US" dirty="0"/>
                        <a:t>Learning Strategies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1.6</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0.6</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1190311232"/>
                  </a:ext>
                </a:extLst>
              </a:tr>
              <a:tr h="370840">
                <a:tc vMerge="1">
                  <a:txBody>
                    <a:bodyPr/>
                    <a:lstStyle/>
                    <a:p>
                      <a:endParaRPr lang="en-US" dirty="0"/>
                    </a:p>
                  </a:txBody>
                  <a:tcPr/>
                </a:tc>
                <a:tc>
                  <a:txBody>
                    <a:bodyPr/>
                    <a:lstStyle/>
                    <a:p>
                      <a:r>
                        <a:rPr lang="en-US" dirty="0"/>
                        <a:t>Quantitative Reasoning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3.5</a:t>
                      </a:r>
                      <a:endParaRPr lang="en-US" sz="1800" b="0" i="0" kern="1200" dirty="0">
                        <a:solidFill>
                          <a:schemeClr val="dk1"/>
                        </a:solidFill>
                        <a:effectLst/>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accent6"/>
                          </a:solidFill>
                          <a:effectLst/>
                        </a:rPr>
                        <a:t>↑</a:t>
                      </a:r>
                      <a:r>
                        <a:rPr lang="en-US" sz="1800" b="0" kern="1200" dirty="0">
                          <a:solidFill>
                            <a:schemeClr val="dk1"/>
                          </a:solidFill>
                          <a:effectLst/>
                        </a:rPr>
                        <a:t> 1.6</a:t>
                      </a:r>
                      <a:endParaRPr lang="en-US" sz="1800" b="0" i="0" kern="1200" dirty="0">
                        <a:solidFill>
                          <a:schemeClr val="dk1"/>
                        </a:solidFill>
                        <a:effectLst/>
                        <a:latin typeface="+mn-lt"/>
                        <a:ea typeface="+mn-ea"/>
                        <a:cs typeface="+mn-cs"/>
                      </a:endParaRPr>
                    </a:p>
                  </a:txBody>
                  <a:tcPr/>
                </a:tc>
                <a:extLst>
                  <a:ext uri="{0D108BD9-81ED-4DB2-BD59-A6C34878D82A}">
                    <a16:rowId xmlns:a16="http://schemas.microsoft.com/office/drawing/2014/main" val="409568045"/>
                  </a:ext>
                </a:extLst>
              </a:tr>
            </a:tbl>
          </a:graphicData>
        </a:graphic>
      </p:graphicFrame>
      <p:sp>
        <p:nvSpPr>
          <p:cNvPr id="6" name="TextBox 5">
            <a:extLst>
              <a:ext uri="{FF2B5EF4-FFF2-40B4-BE49-F238E27FC236}">
                <a16:creationId xmlns:a16="http://schemas.microsoft.com/office/drawing/2014/main" id="{265AE04C-5337-4560-8A2F-86A42C43DDC5}"/>
              </a:ext>
            </a:extLst>
          </p:cNvPr>
          <p:cNvSpPr txBox="1"/>
          <p:nvPr/>
        </p:nvSpPr>
        <p:spPr>
          <a:xfrm>
            <a:off x="838200" y="6362070"/>
            <a:ext cx="11229753" cy="261610"/>
          </a:xfrm>
          <a:prstGeom prst="rect">
            <a:avLst/>
          </a:prstGeom>
          <a:noFill/>
        </p:spPr>
        <p:txBody>
          <a:bodyPr wrap="square" rtlCol="0">
            <a:spAutoFit/>
          </a:bodyPr>
          <a:lstStyle/>
          <a:p>
            <a:r>
              <a:rPr lang="en-US" sz="1100" i="1" dirty="0"/>
              <a:t>Trends are descriptive with no statistically significant results currently presented. </a:t>
            </a:r>
            <a:endParaRPr lang="en-US" sz="1600" dirty="0">
              <a:solidFill>
                <a:schemeClr val="accent6"/>
              </a:solidFill>
            </a:endParaRPr>
          </a:p>
        </p:txBody>
      </p:sp>
      <p:pic>
        <p:nvPicPr>
          <p:cNvPr id="7" name="Picture 6" descr="Logo, company name&#10;&#10;Description automatically generated">
            <a:extLst>
              <a:ext uri="{FF2B5EF4-FFF2-40B4-BE49-F238E27FC236}">
                <a16:creationId xmlns:a16="http://schemas.microsoft.com/office/drawing/2014/main" id="{9D8B44F4-7A54-4B87-8BF3-0306AB15B2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83572" y="0"/>
            <a:ext cx="2008428" cy="1443847"/>
          </a:xfrm>
          <a:prstGeom prst="rect">
            <a:avLst/>
          </a:prstGeom>
        </p:spPr>
      </p:pic>
    </p:spTree>
    <p:extLst>
      <p:ext uri="{BB962C8B-B14F-4D97-AF65-F5344CB8AC3E}">
        <p14:creationId xmlns:p14="http://schemas.microsoft.com/office/powerpoint/2010/main" val="679920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Graphic 4" descr="Round speech bubble">
            <a:extLst>
              <a:ext uri="{FF2B5EF4-FFF2-40B4-BE49-F238E27FC236}">
                <a16:creationId xmlns:a16="http://schemas.microsoft.com/office/drawing/2014/main" id="{FFD77FA1-2019-7456-EB34-C322EB1219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33377" y="49192"/>
            <a:ext cx="10301469" cy="6591963"/>
          </a:xfrm>
          <a:prstGeom prst="rect">
            <a:avLst/>
          </a:prstGeom>
        </p:spPr>
      </p:pic>
      <p:sp>
        <p:nvSpPr>
          <p:cNvPr id="7" name="TextBox 6">
            <a:extLst>
              <a:ext uri="{FF2B5EF4-FFF2-40B4-BE49-F238E27FC236}">
                <a16:creationId xmlns:a16="http://schemas.microsoft.com/office/drawing/2014/main" id="{25B1FE04-20AA-3E47-575D-AA087B54F973}"/>
              </a:ext>
            </a:extLst>
          </p:cNvPr>
          <p:cNvSpPr txBox="1"/>
          <p:nvPr/>
        </p:nvSpPr>
        <p:spPr>
          <a:xfrm>
            <a:off x="2361235" y="1442385"/>
            <a:ext cx="7245752" cy="3108543"/>
          </a:xfrm>
          <a:prstGeom prst="rect">
            <a:avLst/>
          </a:prstGeom>
          <a:noFill/>
        </p:spPr>
        <p:txBody>
          <a:bodyPr wrap="square">
            <a:spAutoFit/>
          </a:bodyPr>
          <a:lstStyle/>
          <a:p>
            <a:pPr algn="ctr"/>
            <a:r>
              <a:rPr lang="en-US" sz="2800" b="0" i="0" dirty="0">
                <a:solidFill>
                  <a:srgbClr val="000000"/>
                </a:solidFill>
                <a:effectLst/>
                <a:latin typeface="Lato" panose="020F0502020204030203" pitchFamily="34" charset="0"/>
              </a:rPr>
              <a:t>The content taught in courses, specifically in my major, is outdated. A lot of the work I am doing at my internship I had to learn, and very little knowledge carried over from coursework to the internship. The college needs to do a better job of staying up to date with evolving trends within the workplace.</a:t>
            </a:r>
            <a:endParaRPr lang="en-US" sz="2800" dirty="0">
              <a:latin typeface="Lato" panose="020F0502020204030203" pitchFamily="34" charset="0"/>
            </a:endParaRPr>
          </a:p>
        </p:txBody>
      </p:sp>
    </p:spTree>
    <p:extLst>
      <p:ext uri="{BB962C8B-B14F-4D97-AF65-F5344CB8AC3E}">
        <p14:creationId xmlns:p14="http://schemas.microsoft.com/office/powerpoint/2010/main" val="30523280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DA3235455A1B43B10BAA20F7AC743D" ma:contentTypeVersion="18" ma:contentTypeDescription="Create a new document." ma:contentTypeScope="" ma:versionID="48c6efc60e18819b4c59455d075b09d4">
  <xsd:schema xmlns:xsd="http://www.w3.org/2001/XMLSchema" xmlns:xs="http://www.w3.org/2001/XMLSchema" xmlns:p="http://schemas.microsoft.com/office/2006/metadata/properties" xmlns:ns2="f4110df2-d09b-4d33-ad19-9b4740738192" xmlns:ns3="38cd1d3b-a158-4ed9-951e-fac07ac3a9de" targetNamespace="http://schemas.microsoft.com/office/2006/metadata/properties" ma:root="true" ma:fieldsID="96f59a0d61116fea3ad8e209c58ed4e2" ns2:_="" ns3:_="">
    <xsd:import namespace="f4110df2-d09b-4d33-ad19-9b4740738192"/>
    <xsd:import namespace="38cd1d3b-a158-4ed9-951e-fac07ac3a9d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bjectDetectorVersions"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110df2-d09b-4d33-ad19-9b47407381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488de0e-4df0-4d45-ba16-3ec912bfa1b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Location" ma:index="24" nillable="true" ma:displayName="Location" ma:descrip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8cd1d3b-a158-4ed9-951e-fac07ac3a9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bdb57984-e0c8-4c5a-92c2-6b6758501b0f}" ma:internalName="TaxCatchAll" ma:showField="CatchAllData" ma:web="38cd1d3b-a158-4ed9-951e-fac07ac3a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4110df2-d09b-4d33-ad19-9b4740738192">
      <Terms xmlns="http://schemas.microsoft.com/office/infopath/2007/PartnerControls"/>
    </lcf76f155ced4ddcb4097134ff3c332f>
    <TaxCatchAll xmlns="38cd1d3b-a158-4ed9-951e-fac07ac3a9de" xsi:nil="true"/>
  </documentManagement>
</p:properties>
</file>

<file path=customXml/itemProps1.xml><?xml version="1.0" encoding="utf-8"?>
<ds:datastoreItem xmlns:ds="http://schemas.openxmlformats.org/officeDocument/2006/customXml" ds:itemID="{542E7C8E-8647-497D-B4A7-7A22C6C6B0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110df2-d09b-4d33-ad19-9b4740738192"/>
    <ds:schemaRef ds:uri="38cd1d3b-a158-4ed9-951e-fac07ac3a9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49BD1C-1F0E-433A-A59B-21F96632B06A}">
  <ds:schemaRefs>
    <ds:schemaRef ds:uri="http://schemas.microsoft.com/sharepoint/v3/contenttype/forms"/>
  </ds:schemaRefs>
</ds:datastoreItem>
</file>

<file path=customXml/itemProps3.xml><?xml version="1.0" encoding="utf-8"?>
<ds:datastoreItem xmlns:ds="http://schemas.openxmlformats.org/officeDocument/2006/customXml" ds:itemID="{A91FE422-4D0B-4CA6-B483-E7597CBF673E}">
  <ds:schemaRefs>
    <ds:schemaRef ds:uri="http://purl.org/dc/dcmitype/"/>
    <ds:schemaRef ds:uri="http://schemas.microsoft.com/office/2006/metadata/properties"/>
    <ds:schemaRef ds:uri="http://schemas.microsoft.com/office/2006/documentManagement/types"/>
    <ds:schemaRef ds:uri="http://purl.org/dc/elements/1.1/"/>
    <ds:schemaRef ds:uri="http://purl.org/dc/terms/"/>
    <ds:schemaRef ds:uri="http://schemas.openxmlformats.org/package/2006/metadata/core-properties"/>
    <ds:schemaRef ds:uri="f4110df2-d09b-4d33-ad19-9b4740738192"/>
    <ds:schemaRef ds:uri="http://schemas.microsoft.com/office/infopath/2007/PartnerControls"/>
    <ds:schemaRef ds:uri="38cd1d3b-a158-4ed9-951e-fac07ac3a9d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24525</TotalTime>
  <Words>867</Words>
  <Application>Microsoft Office PowerPoint</Application>
  <PresentationFormat>Widescreen</PresentationFormat>
  <Paragraphs>189</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Abadi Extra Light</vt:lpstr>
      <vt:lpstr>Arial</vt:lpstr>
      <vt:lpstr>Calibri</vt:lpstr>
      <vt:lpstr>Calibri Light</vt:lpstr>
      <vt:lpstr>Lato</vt:lpstr>
      <vt:lpstr>Office Theme</vt:lpstr>
      <vt:lpstr>NSSE 2023  Senate Highlights</vt:lpstr>
      <vt:lpstr>What does the NSSE Measure?</vt:lpstr>
      <vt:lpstr>About the NSSE</vt:lpstr>
      <vt:lpstr>Survey Administration</vt:lpstr>
      <vt:lpstr>Data Quality</vt:lpstr>
      <vt:lpstr>PowerPoint Presentation</vt:lpstr>
      <vt:lpstr>For each  Engagement Indicator (EI):</vt:lpstr>
      <vt:lpstr>Theme: Academic Challenge</vt:lpstr>
      <vt:lpstr>PowerPoint Presentation</vt:lpstr>
      <vt:lpstr>Theme: Learning with Peers</vt:lpstr>
      <vt:lpstr>PowerPoint Presentation</vt:lpstr>
      <vt:lpstr>Theme: Experience with Faculty</vt:lpstr>
      <vt:lpstr>PowerPoint Presentation</vt:lpstr>
      <vt:lpstr>Theme: Campus Environment</vt:lpstr>
      <vt:lpstr>PowerPoint Presentation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NSSE 2021 Overview</dc:title>
  <dc:creator>Alison Kaufman</dc:creator>
  <cp:lastModifiedBy>Hillary L Fuhrman</cp:lastModifiedBy>
  <cp:revision>101</cp:revision>
  <cp:lastPrinted>2023-10-27T17:20:11Z</cp:lastPrinted>
  <dcterms:created xsi:type="dcterms:W3CDTF">2021-10-04T15:27:25Z</dcterms:created>
  <dcterms:modified xsi:type="dcterms:W3CDTF">2024-03-06T17:17:31Z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0x01010059DA3235455A1B43B10BAA20F7AC743D</vt:lpwstr>
  </property>
  <property fmtid="{D5CDD505-2E9C-101B-9397-08002B2CF9AE}" pid="3" name="MediaServiceImageTags">
    <vt:lpwstr/>
  </property>
</Properties>
</file>