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57" r:id="rId4"/>
    <p:sldId id="280" r:id="rId5"/>
    <p:sldId id="285" r:id="rId6"/>
    <p:sldId id="286" r:id="rId7"/>
    <p:sldId id="28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2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424" y="176"/>
      </p:cViewPr>
      <p:guideLst/>
    </p:cSldViewPr>
  </p:slideViewPr>
  <p:outlineViewPr>
    <p:cViewPr>
      <p:scale>
        <a:sx n="33" d="100"/>
        <a:sy n="33" d="100"/>
      </p:scale>
      <p:origin x="0" y="-13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BE8BF-79E3-6E4E-8812-A005BDD336E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57518-C7B0-4948-A69C-FD4700EA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rmingdale.edu/admissions/suny-start-micro-credentials.s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General education </a:t>
            </a:r>
            <a:br>
              <a:rPr lang="en-US" dirty="0"/>
            </a:br>
            <a:r>
              <a:rPr lang="en-US" dirty="0"/>
              <a:t>April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Youngstown State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7" b="99645" l="88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3230"/>
            <a:ext cx="1751012" cy="1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59" y="461319"/>
            <a:ext cx="9905998" cy="1905000"/>
          </a:xfrm>
        </p:spPr>
        <p:txBody>
          <a:bodyPr>
            <a:normAutofit/>
          </a:bodyPr>
          <a:lstStyle/>
          <a:p>
            <a:r>
              <a:rPr lang="en-US" sz="5400" dirty="0"/>
              <a:t>Initial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507" y="2366318"/>
            <a:ext cx="11071070" cy="3405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effectLst/>
              </a:rPr>
              <a:t>Program Transformation team</a:t>
            </a:r>
          </a:p>
          <a:p>
            <a:pPr marL="0" indent="0" algn="ctr">
              <a:buNone/>
            </a:pPr>
            <a:r>
              <a:rPr lang="en-US" sz="4000" dirty="0">
                <a:effectLst/>
              </a:rPr>
              <a:t>Academic senate general education committee</a:t>
            </a:r>
          </a:p>
          <a:p>
            <a:pPr marL="0" indent="0" algn="ctr">
              <a:buNone/>
            </a:pPr>
            <a:r>
              <a:rPr lang="en-US" sz="4000" dirty="0">
                <a:effectLst/>
              </a:rPr>
              <a:t>Town halls</a:t>
            </a:r>
          </a:p>
          <a:p>
            <a:pPr marL="0" indent="0" algn="ctr">
              <a:buNone/>
            </a:pPr>
            <a:r>
              <a:rPr lang="en-US" sz="4000" dirty="0">
                <a:effectLst/>
              </a:rPr>
              <a:t>Academic senate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7" b="99645" l="88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3230"/>
            <a:ext cx="1751012" cy="1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37007"/>
          </a:xfrm>
        </p:spPr>
        <p:txBody>
          <a:bodyPr/>
          <a:lstStyle/>
          <a:p>
            <a:r>
              <a:rPr lang="en-US" dirty="0"/>
              <a:t>Feedback and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623" y="1415118"/>
            <a:ext cx="9905998" cy="5087462"/>
          </a:xfrm>
        </p:spPr>
        <p:txBody>
          <a:bodyPr>
            <a:normAutofit fontScale="92500" lnSpcReduction="10000"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effectLst/>
              </a:rPr>
              <a:t>Like the “certificate” idea but don’t believe they should be called certificates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effectLst/>
              </a:rPr>
              <a:t>Micro-credentials (Badges)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effectLst/>
              </a:rPr>
              <a:t>Do not want the badges to be a requirement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highlight>
                  <a:srgbClr val="FFFF00"/>
                </a:highlight>
              </a:rPr>
              <a:t>optional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effectLst/>
              </a:rPr>
              <a:t>Want a standard minimum for a badge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effectLst/>
              </a:rPr>
              <a:t>Must earn at least a 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highlight>
                  <a:srgbClr val="FFFF00"/>
                </a:highlight>
              </a:rPr>
              <a:t>”C”</a:t>
            </a:r>
            <a:r>
              <a:rPr lang="en-US" sz="2800" dirty="0">
                <a:effectLst/>
              </a:rPr>
              <a:t> letter grade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effectLst/>
              </a:rPr>
              <a:t>English – one vs two course requirement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effectLst/>
              </a:rPr>
              <a:t>met with English faculty members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effectLst/>
              </a:rPr>
              <a:t>They suggested four options –Two courses in model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000" dirty="0">
                <a:effectLst/>
              </a:rPr>
              <a:t>Communication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effectLst/>
              </a:rPr>
              <a:t>Met with Communication faculty members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>
                <a:effectLst/>
              </a:rPr>
              <a:t>CMST 1545 is optional and can replace an elective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30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7" b="99645" l="88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3230"/>
            <a:ext cx="1751012" cy="1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>
            <a:normAutofit/>
          </a:bodyPr>
          <a:lstStyle/>
          <a:p>
            <a:r>
              <a:rPr lang="en-US" sz="5400" dirty="0"/>
              <a:t>Are other institutions doing this?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CBB95-0D18-8A09-D13A-72B259D07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95055"/>
            <a:ext cx="9905998" cy="3796145"/>
          </a:xfrm>
        </p:spPr>
        <p:txBody>
          <a:bodyPr>
            <a:normAutofit/>
          </a:bodyPr>
          <a:lstStyle/>
          <a:p>
            <a:r>
              <a:rPr lang="en-US" dirty="0"/>
              <a:t>Yes!</a:t>
            </a:r>
          </a:p>
          <a:p>
            <a:r>
              <a:rPr lang="en-US" dirty="0"/>
              <a:t>SUNY – Farmingdale </a:t>
            </a:r>
          </a:p>
          <a:p>
            <a:pPr lvl="1"/>
            <a:r>
              <a:rPr lang="en-US" dirty="0">
                <a:hlinkClick r:id="rId2"/>
              </a:rPr>
              <a:t>https://www.farmingdale.edu/admissions/suny-start-micro-credentials.shtml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7" b="99645" l="88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3230"/>
            <a:ext cx="1751012" cy="1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49AE-BCB1-EBD1-5A8B-A6E0F4AB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2" y="609600"/>
            <a:ext cx="11898774" cy="652041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General Education     New General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1AB8-6A42-F57D-BCF1-3D2AD947B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493134"/>
            <a:ext cx="4876800" cy="4755265"/>
          </a:xfrm>
        </p:spPr>
        <p:txBody>
          <a:bodyPr>
            <a:noAutofit/>
          </a:bodyPr>
          <a:lstStyle/>
          <a:p>
            <a:r>
              <a:rPr lang="en-US" sz="2400" dirty="0"/>
              <a:t>Writing (2 courses)</a:t>
            </a:r>
          </a:p>
          <a:p>
            <a:r>
              <a:rPr lang="en-US" sz="2400" dirty="0"/>
              <a:t>Math/Logic (1 course)</a:t>
            </a:r>
          </a:p>
          <a:p>
            <a:r>
              <a:rPr lang="en-US" sz="2400" dirty="0"/>
              <a:t>Natural Science (2 courses at least one has a lab component)</a:t>
            </a:r>
          </a:p>
          <a:p>
            <a:r>
              <a:rPr lang="en-US" sz="2400" dirty="0"/>
              <a:t>Arts and Humanities (2 courses)</a:t>
            </a:r>
          </a:p>
          <a:p>
            <a:r>
              <a:rPr lang="en-US" sz="2400" dirty="0"/>
              <a:t>Social Sciences (2 courses)</a:t>
            </a:r>
          </a:p>
          <a:p>
            <a:r>
              <a:rPr lang="en-US" sz="2400" dirty="0"/>
              <a:t>Public Speaking (1 course)</a:t>
            </a:r>
          </a:p>
          <a:p>
            <a:r>
              <a:rPr lang="en-US" sz="2400" dirty="0"/>
              <a:t>Social and Personal Awareness (2 courses)</a:t>
            </a:r>
          </a:p>
          <a:p>
            <a:r>
              <a:rPr lang="en-US" sz="2400" dirty="0"/>
              <a:t>Capstone (1 course)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9E889-CA3D-FC05-BEA6-FF0A6080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2" y="1493133"/>
            <a:ext cx="4876800" cy="4755265"/>
          </a:xfrm>
        </p:spPr>
        <p:txBody>
          <a:bodyPr>
            <a:normAutofit/>
          </a:bodyPr>
          <a:lstStyle/>
          <a:p>
            <a:r>
              <a:rPr lang="en-US" sz="2400" dirty="0"/>
              <a:t>Writing (2 Courses)</a:t>
            </a:r>
          </a:p>
          <a:p>
            <a:r>
              <a:rPr lang="en-US" sz="2400" dirty="0"/>
              <a:t>Math/Logic (1 course)</a:t>
            </a:r>
          </a:p>
          <a:p>
            <a:r>
              <a:rPr lang="en-US" sz="2400" dirty="0"/>
              <a:t>Natural Science (2 courses at least one has a lab component)</a:t>
            </a:r>
          </a:p>
          <a:p>
            <a:r>
              <a:rPr lang="en-US" sz="2400" dirty="0"/>
              <a:t>Arts and Humanities (2 courses)</a:t>
            </a:r>
          </a:p>
          <a:p>
            <a:r>
              <a:rPr lang="en-US" sz="2400" dirty="0"/>
              <a:t>Social Sciences (2 courses)</a:t>
            </a:r>
          </a:p>
          <a:p>
            <a:r>
              <a:rPr lang="en-US" sz="2400" dirty="0"/>
              <a:t>Electives (3 courses – one may be Public Speaking)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29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E2D1-C486-26A5-8C7E-6CA3EC2D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28891"/>
          </a:xfrm>
        </p:spPr>
        <p:txBody>
          <a:bodyPr/>
          <a:lstStyle/>
          <a:p>
            <a:r>
              <a:rPr lang="en-US" dirty="0"/>
              <a:t>Phases of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F1B18-8C08-476D-8E10-3C1DBB04D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206" y="1529935"/>
            <a:ext cx="2608785" cy="4298066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Phase 1</a:t>
            </a:r>
          </a:p>
          <a:p>
            <a:r>
              <a:rPr lang="en-US" dirty="0"/>
              <a:t>Framework</a:t>
            </a:r>
          </a:p>
          <a:p>
            <a:pPr lvl="1"/>
            <a:r>
              <a:rPr lang="en-US" dirty="0"/>
              <a:t>No Specifics</a:t>
            </a:r>
          </a:p>
          <a:p>
            <a:pPr lvl="2"/>
            <a:r>
              <a:rPr lang="en-US" dirty="0"/>
              <a:t>Faculty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Spring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88AFE-10BF-95F3-17E6-2F131532B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9050" y="1529935"/>
            <a:ext cx="2608784" cy="429806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Phase 2</a:t>
            </a:r>
          </a:p>
          <a:p>
            <a:r>
              <a:rPr lang="en-US" dirty="0"/>
              <a:t>Discuss writing courses – focus on flexibility</a:t>
            </a:r>
          </a:p>
          <a:p>
            <a:r>
              <a:rPr lang="en-US" dirty="0"/>
              <a:t>Receive badge suggestions and courses tied to UWLO’s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X23-F23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2BEE5C-FDF7-A70E-C45C-4F6A33EA2B4B}"/>
              </a:ext>
            </a:extLst>
          </p:cNvPr>
          <p:cNvSpPr txBox="1"/>
          <p:nvPr/>
        </p:nvSpPr>
        <p:spPr>
          <a:xfrm>
            <a:off x="6096001" y="1951672"/>
            <a:ext cx="2749300" cy="3016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Phase 3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Writing Across the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Selection of Badges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Selection of Courses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F23-S24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0F0D28-D77C-1A60-60E3-899DA5F04B97}"/>
              </a:ext>
            </a:extLst>
          </p:cNvPr>
          <p:cNvSpPr txBox="1"/>
          <p:nvPr/>
        </p:nvSpPr>
        <p:spPr>
          <a:xfrm>
            <a:off x="9033468" y="2336393"/>
            <a:ext cx="2600792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Phase 4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X24-F24</a:t>
            </a:r>
          </a:p>
        </p:txBody>
      </p:sp>
    </p:spTree>
    <p:extLst>
      <p:ext uri="{BB962C8B-B14F-4D97-AF65-F5344CB8AC3E}">
        <p14:creationId xmlns:p14="http://schemas.microsoft.com/office/powerpoint/2010/main" val="15789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F8EC-DC57-21FE-B55D-A19B267A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Senate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3D0AD-A9F7-21AE-020C-56C67F1C1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29492"/>
            <a:ext cx="9905998" cy="3124201"/>
          </a:xfrm>
        </p:spPr>
        <p:txBody>
          <a:bodyPr>
            <a:normAutofit/>
          </a:bodyPr>
          <a:lstStyle/>
          <a:p>
            <a:r>
              <a:rPr lang="en-US" sz="3600" dirty="0"/>
              <a:t>Endorsement of the General Education Model as it relates to whether they feel it provides the framework to accommodate the UWLO that were previously passed by Senate</a:t>
            </a:r>
          </a:p>
        </p:txBody>
      </p:sp>
    </p:spTree>
    <p:extLst>
      <p:ext uri="{BB962C8B-B14F-4D97-AF65-F5344CB8AC3E}">
        <p14:creationId xmlns:p14="http://schemas.microsoft.com/office/powerpoint/2010/main" val="1843012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23935</TotalTime>
  <Words>318</Words>
  <Application>Microsoft Macintosh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 General education  April 2023</vt:lpstr>
      <vt:lpstr>Initial discussions</vt:lpstr>
      <vt:lpstr>Feedback and responses</vt:lpstr>
      <vt:lpstr>Are other institutions doing this?</vt:lpstr>
      <vt:lpstr>Current General Education     New General Education</vt:lpstr>
      <vt:lpstr>Phases of implementation</vt:lpstr>
      <vt:lpstr>Academic Senate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pre-tenure tenure  Promotion</dc:title>
  <dc:creator>Microsoft Office User</dc:creator>
  <cp:lastModifiedBy>Jennifer A Pintar</cp:lastModifiedBy>
  <cp:revision>45</cp:revision>
  <dcterms:created xsi:type="dcterms:W3CDTF">2017-11-16T16:06:14Z</dcterms:created>
  <dcterms:modified xsi:type="dcterms:W3CDTF">2023-04-25T18:30:53Z</dcterms:modified>
</cp:coreProperties>
</file>