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5"/>
    <p:restoredTop sz="96405"/>
  </p:normalViewPr>
  <p:slideViewPr>
    <p:cSldViewPr snapToGrid="0" snapToObjects="1">
      <p:cViewPr>
        <p:scale>
          <a:sx n="97" d="100"/>
          <a:sy n="97" d="100"/>
        </p:scale>
        <p:origin x="235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0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5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9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9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6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1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2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1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9638-F8E0-E043-A1CD-34F3D5E34EB5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E7E9-58E6-F54A-AD74-02D35A35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6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928B22-78D6-1DFC-2470-C45B437B2E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81" r="19960"/>
          <a:stretch/>
        </p:blipFill>
        <p:spPr>
          <a:xfrm>
            <a:off x="-246505" y="0"/>
            <a:ext cx="4105072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5493B9-6FDC-C7FC-3FDB-9F85EA1EE2DF}"/>
              </a:ext>
            </a:extLst>
          </p:cNvPr>
          <p:cNvSpPr txBox="1"/>
          <p:nvPr/>
        </p:nvSpPr>
        <p:spPr>
          <a:xfrm>
            <a:off x="305721" y="890020"/>
            <a:ext cx="2802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rPr>
              <a:t>DEPARTMENT/</a:t>
            </a:r>
            <a:endParaRPr lang="en-US" sz="2400" b="1" dirty="0">
              <a:solidFill>
                <a:schemeClr val="bg1"/>
              </a:solidFill>
              <a:latin typeface="Baskerville SemiBold" panose="02020502070401020303" pitchFamily="18" charset="0"/>
              <a:ea typeface="Baskerville SemiBold" panose="02020502070401020303" pitchFamily="18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rPr>
              <a:t>OFFICE NAME </a:t>
            </a:r>
            <a:r>
              <a:rPr lang="en-US" sz="2400" b="1" dirty="0">
                <a:solidFill>
                  <a:schemeClr val="bg1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rPr>
              <a:t>HERE</a:t>
            </a:r>
            <a:endParaRPr lang="en-US" sz="2400" b="1" dirty="0">
              <a:solidFill>
                <a:schemeClr val="bg1"/>
              </a:solidFill>
              <a:latin typeface="Baskerville SemiBold" panose="02020502070401020303" pitchFamily="18" charset="0"/>
              <a:ea typeface="Baskerville SemiBold" panose="02020502070401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2FE94B-9292-C534-BB95-2BFC8F1C0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792" y="1400830"/>
            <a:ext cx="3941846" cy="40563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CEAD0F-356E-88CF-5469-019E89A0ED17}"/>
              </a:ext>
            </a:extLst>
          </p:cNvPr>
          <p:cNvSpPr txBox="1"/>
          <p:nvPr/>
        </p:nvSpPr>
        <p:spPr>
          <a:xfrm>
            <a:off x="305720" y="4767652"/>
            <a:ext cx="2802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rPr>
              <a:t>PRESENTATION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Baskerville SemiBold" panose="02020502070401020303" pitchFamily="18" charset="0"/>
                <a:ea typeface="Baskerville SemiBold" panose="02020502070401020303" pitchFamily="18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9381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9B6643-F99C-9B7B-2ABB-6BDF3F1A7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5FE47F8-0E26-22A9-444D-0C2F574C6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55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7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Baskerville SemiBold</vt:lpstr>
      <vt:lpstr>Baskerville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10</cp:revision>
  <cp:lastPrinted>2023-04-25T13:51:44Z</cp:lastPrinted>
  <dcterms:created xsi:type="dcterms:W3CDTF">2022-04-13T17:18:33Z</dcterms:created>
  <dcterms:modified xsi:type="dcterms:W3CDTF">2023-04-25T13:53:11Z</dcterms:modified>
</cp:coreProperties>
</file>